
<file path=[Content_Types].xml><?xml version="1.0" encoding="utf-8"?>
<Types xmlns="http://schemas.openxmlformats.org/package/2006/content-types">
  <Override PartName="/ppt/slides/slide29.xml" ContentType="application/vnd.openxmlformats-officedocument.presentationml.slide+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layout25.xml" ContentType="application/vnd.openxmlformats-officedocument.drawingml.diagramLayout+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diagrams/colors26.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s/slide30.xml" ContentType="application/vnd.openxmlformats-officedocument.presentationml.slide+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slides/slide28.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63" r:id="rId2"/>
    <p:sldId id="281" r:id="rId3"/>
    <p:sldId id="298" r:id="rId4"/>
    <p:sldId id="283" r:id="rId5"/>
    <p:sldId id="285" r:id="rId6"/>
    <p:sldId id="286" r:id="rId7"/>
    <p:sldId id="287" r:id="rId8"/>
    <p:sldId id="292" r:id="rId9"/>
    <p:sldId id="290" r:id="rId10"/>
    <p:sldId id="288" r:id="rId11"/>
    <p:sldId id="296" r:id="rId12"/>
    <p:sldId id="295" r:id="rId13"/>
    <p:sldId id="294" r:id="rId14"/>
    <p:sldId id="299" r:id="rId15"/>
    <p:sldId id="300" r:id="rId16"/>
    <p:sldId id="293" r:id="rId17"/>
    <p:sldId id="307" r:id="rId18"/>
    <p:sldId id="308" r:id="rId19"/>
    <p:sldId id="306" r:id="rId20"/>
    <p:sldId id="312" r:id="rId21"/>
    <p:sldId id="311" r:id="rId22"/>
    <p:sldId id="315" r:id="rId23"/>
    <p:sldId id="330" r:id="rId24"/>
    <p:sldId id="314" r:id="rId25"/>
    <p:sldId id="313" r:id="rId26"/>
    <p:sldId id="309" r:id="rId27"/>
    <p:sldId id="291" r:id="rId28"/>
    <p:sldId id="327" r:id="rId29"/>
    <p:sldId id="326" r:id="rId30"/>
    <p:sldId id="328" r:id="rId31"/>
    <p:sldId id="329" r:id="rId32"/>
    <p:sldId id="331" r:id="rId33"/>
    <p:sldId id="332" r:id="rId34"/>
    <p:sldId id="333" r:id="rId35"/>
    <p:sldId id="297" r:id="rId36"/>
  </p:sldIdLst>
  <p:sldSz cx="9144000" cy="6858000" type="screen4x3"/>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4">
          <p15:clr>
            <a:srgbClr val="A4A3A4"/>
          </p15:clr>
        </p15:guide>
        <p15:guide id="2" orient="horz" pos="618">
          <p15:clr>
            <a:srgbClr val="A4A3A4"/>
          </p15:clr>
        </p15:guide>
        <p15:guide id="3" orient="horz" pos="709">
          <p15:clr>
            <a:srgbClr val="A4A3A4"/>
          </p15:clr>
        </p15:guide>
        <p15:guide id="4" orient="horz" pos="3974">
          <p15:clr>
            <a:srgbClr val="A4A3A4"/>
          </p15:clr>
        </p15:guide>
        <p15:guide id="5" orient="horz" pos="4065">
          <p15:clr>
            <a:srgbClr val="A4A3A4"/>
          </p15:clr>
        </p15:guide>
        <p15:guide id="6" orient="horz" pos="4247">
          <p15:clr>
            <a:srgbClr val="A4A3A4"/>
          </p15:clr>
        </p15:guide>
        <p15:guide id="7" orient="horz" pos="3748">
          <p15:clr>
            <a:srgbClr val="A4A3A4"/>
          </p15:clr>
        </p15:guide>
        <p15:guide id="8" pos="5511">
          <p15:clr>
            <a:srgbClr val="A4A3A4"/>
          </p15:clr>
        </p15:guide>
        <p15:guide id="9" pos="249">
          <p15:clr>
            <a:srgbClr val="A4A3A4"/>
          </p15:clr>
        </p15:guide>
        <p15:guide id="10" pos="2880">
          <p15:clr>
            <a:srgbClr val="A4A3A4"/>
          </p15:clr>
        </p15:guide>
        <p15:guide id="11" pos="2835">
          <p15:clr>
            <a:srgbClr val="A4A3A4"/>
          </p15:clr>
        </p15:guide>
        <p15:guide id="12" pos="2925">
          <p15:clr>
            <a:srgbClr val="A4A3A4"/>
          </p15:clr>
        </p15:guide>
      </p15:sldGuideLst>
    </p:ext>
    <p:ext uri="{2D200454-40CA-4A62-9FC3-DE9A4176ACB9}">
      <p15:notesGuideLst xmlns:p15="http://schemas.microsoft.com/office/powerpoint/2012/main" xmlns="">
        <p15:guide id="1" orient="horz" pos="2880">
          <p15:clr>
            <a:srgbClr val="A4A3A4"/>
          </p15:clr>
        </p15:guide>
        <p15:guide id="2" orient="horz" pos="476">
          <p15:clr>
            <a:srgbClr val="A4A3A4"/>
          </p15:clr>
        </p15:guide>
        <p15:guide id="3" orient="horz" pos="5465">
          <p15:clr>
            <a:srgbClr val="A4A3A4"/>
          </p15:clr>
        </p15:guide>
        <p15:guide id="4" orient="horz" pos="5759">
          <p15:clr>
            <a:srgbClr val="A4A3A4"/>
          </p15:clr>
        </p15:guide>
        <p15:guide id="5" orient="horz" pos="5511">
          <p15:clr>
            <a:srgbClr val="A4A3A4"/>
          </p15:clr>
        </p15:guide>
        <p15:guide id="6" orient="horz" pos="5692">
          <p15:clr>
            <a:srgbClr val="A4A3A4"/>
          </p15:clr>
        </p15:guide>
        <p15:guide id="7" pos="3974">
          <p15:clr>
            <a:srgbClr val="A4A3A4"/>
          </p15:clr>
        </p15:guide>
        <p15:guide id="8" pos="3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006600"/>
    <a:srgbClr val="FFFFFF"/>
    <a:srgbClr val="00FF00"/>
    <a:srgbClr val="66FF99"/>
    <a:srgbClr val="373737"/>
    <a:srgbClr val="6E6E6E"/>
    <a:srgbClr val="F8F8F8"/>
    <a:srgbClr val="000000"/>
    <a:srgbClr val="1C1C1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719" autoAdjust="0"/>
  </p:normalViewPr>
  <p:slideViewPr>
    <p:cSldViewPr showGuides="1">
      <p:cViewPr varScale="1">
        <p:scale>
          <a:sx n="86" d="100"/>
          <a:sy n="86" d="100"/>
        </p:scale>
        <p:origin x="-1038" y="-90"/>
      </p:cViewPr>
      <p:guideLst>
        <p:guide orient="horz" pos="164"/>
        <p:guide orient="horz" pos="618"/>
        <p:guide orient="horz" pos="709"/>
        <p:guide orient="horz" pos="3974"/>
        <p:guide orient="horz" pos="4065"/>
        <p:guide orient="horz" pos="4247"/>
        <p:guide orient="horz" pos="3748"/>
        <p:guide pos="5511"/>
        <p:guide pos="249"/>
        <p:guide pos="2880"/>
        <p:guide pos="2835"/>
        <p:guide pos="292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notesViewPr>
    <p:cSldViewPr>
      <p:cViewPr varScale="1">
        <p:scale>
          <a:sx n="68" d="100"/>
          <a:sy n="68" d="100"/>
        </p:scale>
        <p:origin x="-2856" y="-108"/>
      </p:cViewPr>
      <p:guideLst>
        <p:guide orient="horz" pos="2880"/>
        <p:guide orient="horz" pos="476"/>
        <p:guide orient="horz" pos="5465"/>
        <p:guide orient="horz" pos="5759"/>
        <p:guide orient="horz" pos="5511"/>
        <p:guide orient="horz" pos="5692"/>
        <p:guide pos="3974"/>
        <p:guide pos="34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title>
      <c:tx>
        <c:rich>
          <a:bodyPr/>
          <a:lstStyle/>
          <a:p>
            <a:pPr>
              <a:defRPr sz="2800">
                <a:solidFill>
                  <a:schemeClr val="accent1">
                    <a:lumMod val="50000"/>
                  </a:schemeClr>
                </a:solidFill>
              </a:defRPr>
            </a:pPr>
            <a:r>
              <a:rPr lang="zh-CN" altLang="en-US" sz="3200" dirty="0" smtClean="0">
                <a:solidFill>
                  <a:schemeClr val="accent1">
                    <a:lumMod val="50000"/>
                  </a:schemeClr>
                </a:solidFill>
              </a:rPr>
              <a:t>贷  款  首  付  比  例</a:t>
            </a:r>
            <a:endParaRPr lang="zh-CN" altLang="en-US" sz="3200" dirty="0">
              <a:solidFill>
                <a:schemeClr val="accent1">
                  <a:lumMod val="50000"/>
                </a:schemeClr>
              </a:solidFill>
            </a:endParaRPr>
          </a:p>
        </c:rich>
      </c:tx>
      <c:layout>
        <c:manualLayout>
          <c:xMode val="edge"/>
          <c:yMode val="edge"/>
          <c:x val="0.26241080102660197"/>
          <c:y val="1.6161503045234473E-2"/>
        </c:manualLayout>
      </c:layout>
    </c:title>
    <c:view3D>
      <c:rotX val="30"/>
      <c:perspective val="30"/>
    </c:view3D>
    <c:plotArea>
      <c:layout>
        <c:manualLayout>
          <c:layoutTarget val="inner"/>
          <c:xMode val="edge"/>
          <c:yMode val="edge"/>
          <c:x val="9.9687775793034956E-3"/>
          <c:y val="0.21253733901064498"/>
          <c:w val="0.64257929168303263"/>
          <c:h val="0.62315404669614094"/>
        </c:manualLayout>
      </c:layout>
      <c:pie3DChart>
        <c:varyColors val="1"/>
        <c:ser>
          <c:idx val="0"/>
          <c:order val="0"/>
          <c:tx>
            <c:strRef>
              <c:f>Sheet1!$B$1</c:f>
              <c:strCache>
                <c:ptCount val="1"/>
                <c:pt idx="0">
                  <c:v>首付比例</c:v>
                </c:pt>
              </c:strCache>
            </c:strRef>
          </c:tx>
          <c:cat>
            <c:strRef>
              <c:f>Sheet1!$A$2:$A$3</c:f>
              <c:strCache>
                <c:ptCount val="2"/>
                <c:pt idx="0">
                  <c:v>首付20%</c:v>
                </c:pt>
                <c:pt idx="1">
                  <c:v>贷款80%</c:v>
                </c:pt>
              </c:strCache>
            </c:strRef>
          </c:cat>
          <c:val>
            <c:numRef>
              <c:f>Sheet1!$B$2:$B$3</c:f>
              <c:numCache>
                <c:formatCode>General</c:formatCode>
                <c:ptCount val="2"/>
                <c:pt idx="0">
                  <c:v>1</c:v>
                </c:pt>
                <c:pt idx="1">
                  <c:v>4</c:v>
                </c:pt>
              </c:numCache>
            </c:numRef>
          </c:val>
        </c:ser>
      </c:pie3DChart>
    </c:plotArea>
    <c:legend>
      <c:legendPos val="r"/>
      <c:legendEntry>
        <c:idx val="0"/>
        <c:txPr>
          <a:bodyPr/>
          <a:lstStyle/>
          <a:p>
            <a:pPr>
              <a:defRPr sz="2200" baseline="0"/>
            </a:pPr>
            <a:endParaRPr lang="zh-CN"/>
          </a:p>
        </c:txPr>
      </c:legendEntry>
      <c:legendEntry>
        <c:idx val="1"/>
        <c:txPr>
          <a:bodyPr/>
          <a:lstStyle/>
          <a:p>
            <a:pPr>
              <a:defRPr sz="2200" baseline="0"/>
            </a:pPr>
            <a:endParaRPr lang="zh-CN"/>
          </a:p>
        </c:txPr>
      </c:legendEntry>
      <c:layout>
        <c:manualLayout>
          <c:xMode val="edge"/>
          <c:yMode val="edge"/>
          <c:x val="0.66251684684163747"/>
          <c:y val="0.33580888534834841"/>
          <c:w val="0.28930072819172931"/>
          <c:h val="0.37661095402073591"/>
        </c:manualLayout>
      </c:layout>
    </c:legend>
    <c:plotVisOnly val="1"/>
  </c:chart>
  <c:txPr>
    <a:bodyPr/>
    <a:lstStyle/>
    <a:p>
      <a:pPr>
        <a:defRPr sz="1800"/>
      </a:pPr>
      <a:endParaRPr lang="zh-CN"/>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C6A0D-5AFA-43D3-924D-E42FFE9D8403}"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zh-CN" altLang="en-US"/>
        </a:p>
      </dgm:t>
    </dgm:pt>
    <dgm:pt modelId="{87F80FA7-1FDC-4687-87AF-749CE58D823F}">
      <dgm:prSet phldrT="[文本]"/>
      <dgm:spPr/>
      <dgm:t>
        <a:bodyPr/>
        <a:lstStyle/>
        <a:p>
          <a:r>
            <a:rPr lang="zh-CN" altLang="en-US" dirty="0" smtClean="0">
              <a:solidFill>
                <a:srgbClr val="FFFFFF"/>
              </a:solidFill>
              <a:latin typeface="+mn-ea"/>
              <a:ea typeface="+mn-ea"/>
            </a:rPr>
            <a:t>一</a:t>
          </a:r>
          <a:endParaRPr lang="zh-CN" altLang="en-US" dirty="0">
            <a:solidFill>
              <a:srgbClr val="FFFFFF"/>
            </a:solidFill>
            <a:latin typeface="+mn-ea"/>
            <a:ea typeface="+mn-ea"/>
          </a:endParaRPr>
        </a:p>
      </dgm:t>
    </dgm:pt>
    <dgm:pt modelId="{418358B0-A534-4E2B-B5ED-BE9E02895AFC}" type="parTrans" cxnId="{3F9EA91B-B68F-4C62-903F-27D5B23C46AE}">
      <dgm:prSet/>
      <dgm:spPr/>
      <dgm:t>
        <a:bodyPr/>
        <a:lstStyle/>
        <a:p>
          <a:endParaRPr lang="zh-CN" altLang="en-US"/>
        </a:p>
      </dgm:t>
    </dgm:pt>
    <dgm:pt modelId="{538F9D4A-8D14-42DB-88B8-D587CD58C2C0}" type="sibTrans" cxnId="{3F9EA91B-B68F-4C62-903F-27D5B23C46AE}">
      <dgm:prSet/>
      <dgm:spPr/>
      <dgm:t>
        <a:bodyPr/>
        <a:lstStyle/>
        <a:p>
          <a:endParaRPr lang="zh-CN" altLang="en-US"/>
        </a:p>
      </dgm:t>
    </dgm:pt>
    <dgm:pt modelId="{9830C3A0-5D2B-4241-A3F9-9654D05F7988}">
      <dgm:prSet phldrT="[文本]" custT="1"/>
      <dgm:spPr>
        <a:solidFill>
          <a:srgbClr val="FFFFFF">
            <a:alpha val="90000"/>
          </a:srgbClr>
        </a:solidFill>
      </dgm:spPr>
      <dgm:t>
        <a:bodyPr/>
        <a:lstStyle/>
        <a:p>
          <a:r>
            <a:rPr lang="zh-CN" altLang="en-US" sz="1800" dirty="0" smtClean="0">
              <a:solidFill>
                <a:srgbClr val="1C1C1C"/>
              </a:solidFill>
              <a:latin typeface="+mn-ea"/>
              <a:ea typeface="+mn-ea"/>
            </a:rPr>
            <a:t>住  房  公  积  金  个  人  贷  款  政  策</a:t>
          </a:r>
          <a:endParaRPr lang="zh-CN" altLang="en-US" sz="1800" dirty="0">
            <a:solidFill>
              <a:srgbClr val="1C1C1C"/>
            </a:solidFill>
            <a:latin typeface="+mn-ea"/>
            <a:ea typeface="+mn-ea"/>
          </a:endParaRPr>
        </a:p>
      </dgm:t>
    </dgm:pt>
    <dgm:pt modelId="{FED54D61-6AFD-425F-90A5-2213E9AE5F47}" type="parTrans" cxnId="{4675E0D5-18A4-4064-A6A4-F7DD8FC83BA7}">
      <dgm:prSet/>
      <dgm:spPr/>
      <dgm:t>
        <a:bodyPr/>
        <a:lstStyle/>
        <a:p>
          <a:endParaRPr lang="zh-CN" altLang="en-US"/>
        </a:p>
      </dgm:t>
    </dgm:pt>
    <dgm:pt modelId="{72823120-D897-48FB-B508-EBE1716B7D64}" type="sibTrans" cxnId="{4675E0D5-18A4-4064-A6A4-F7DD8FC83BA7}">
      <dgm:prSet/>
      <dgm:spPr/>
      <dgm:t>
        <a:bodyPr/>
        <a:lstStyle/>
        <a:p>
          <a:endParaRPr lang="zh-CN" altLang="en-US"/>
        </a:p>
      </dgm:t>
    </dgm:pt>
    <dgm:pt modelId="{802793A6-CBD1-4C70-9D1B-CC7A314A1196}">
      <dgm:prSet phldrT="[文本]" custT="1"/>
      <dgm:spPr>
        <a:solidFill>
          <a:srgbClr val="FFFFFF">
            <a:alpha val="90000"/>
          </a:srgbClr>
        </a:solidFill>
      </dgm:spPr>
      <dgm:t>
        <a:bodyPr/>
        <a:lstStyle/>
        <a:p>
          <a:r>
            <a:rPr lang="zh-CN" altLang="en-US" sz="1800" dirty="0" smtClean="0">
              <a:solidFill>
                <a:srgbClr val="1C1C1C"/>
              </a:solidFill>
              <a:latin typeface="+mn-ea"/>
              <a:ea typeface="+mn-ea"/>
            </a:rPr>
            <a:t>“一  步  式”个  人  贷  款  流  程</a:t>
          </a:r>
          <a:endParaRPr lang="zh-CN" altLang="en-US" sz="1800" dirty="0">
            <a:solidFill>
              <a:srgbClr val="1C1C1C"/>
            </a:solidFill>
            <a:latin typeface="+mn-ea"/>
            <a:ea typeface="+mn-ea"/>
          </a:endParaRPr>
        </a:p>
      </dgm:t>
    </dgm:pt>
    <dgm:pt modelId="{FB94CFE1-91A4-46F6-B695-4FF57B7DD47A}" type="parTrans" cxnId="{52AF3023-D549-4D9E-B224-0F61AD712855}">
      <dgm:prSet/>
      <dgm:spPr/>
      <dgm:t>
        <a:bodyPr/>
        <a:lstStyle/>
        <a:p>
          <a:endParaRPr lang="zh-CN" altLang="en-US"/>
        </a:p>
      </dgm:t>
    </dgm:pt>
    <dgm:pt modelId="{FF49B0E6-18CB-42E6-9C2D-0F363079C3AE}" type="sibTrans" cxnId="{52AF3023-D549-4D9E-B224-0F61AD712855}">
      <dgm:prSet/>
      <dgm:spPr/>
      <dgm:t>
        <a:bodyPr/>
        <a:lstStyle/>
        <a:p>
          <a:endParaRPr lang="zh-CN" altLang="en-US"/>
        </a:p>
      </dgm:t>
    </dgm:pt>
    <dgm:pt modelId="{4F49577A-6322-459E-8FF2-C71A85FB8A10}">
      <dgm:prSet phldrT="[文本]"/>
      <dgm:spPr/>
      <dgm:t>
        <a:bodyPr/>
        <a:lstStyle/>
        <a:p>
          <a:r>
            <a:rPr lang="zh-CN" altLang="en-US" dirty="0" smtClean="0">
              <a:solidFill>
                <a:srgbClr val="FFFFFF"/>
              </a:solidFill>
              <a:latin typeface="+mn-ea"/>
              <a:ea typeface="+mn-ea"/>
            </a:rPr>
            <a:t>三</a:t>
          </a:r>
          <a:endParaRPr lang="zh-CN" altLang="en-US" dirty="0">
            <a:solidFill>
              <a:srgbClr val="FFFFFF"/>
            </a:solidFill>
            <a:latin typeface="+mn-ea"/>
            <a:ea typeface="+mn-ea"/>
          </a:endParaRPr>
        </a:p>
      </dgm:t>
    </dgm:pt>
    <dgm:pt modelId="{142BD9C9-83BE-4B75-AE86-264CF15FBC3C}" type="parTrans" cxnId="{AD978664-7D93-4B8B-A41D-83319AAECAA5}">
      <dgm:prSet/>
      <dgm:spPr/>
      <dgm:t>
        <a:bodyPr/>
        <a:lstStyle/>
        <a:p>
          <a:endParaRPr lang="zh-CN" altLang="en-US"/>
        </a:p>
      </dgm:t>
    </dgm:pt>
    <dgm:pt modelId="{AF9E0CEE-D2CF-45C5-AE87-D6B2D0D49884}" type="sibTrans" cxnId="{AD978664-7D93-4B8B-A41D-83319AAECAA5}">
      <dgm:prSet/>
      <dgm:spPr/>
      <dgm:t>
        <a:bodyPr/>
        <a:lstStyle/>
        <a:p>
          <a:endParaRPr lang="zh-CN" altLang="en-US"/>
        </a:p>
      </dgm:t>
    </dgm:pt>
    <dgm:pt modelId="{57C62713-E7DE-48EE-AE67-2B709CE47F37}">
      <dgm:prSet phldrT="[文本]" custT="1"/>
      <dgm:spPr>
        <a:solidFill>
          <a:srgbClr val="FFFFFF">
            <a:alpha val="90000"/>
          </a:srgbClr>
        </a:solidFill>
      </dgm:spPr>
      <dgm:t>
        <a:bodyPr/>
        <a:lstStyle/>
        <a:p>
          <a:r>
            <a:rPr lang="zh-CN" altLang="en-US" sz="1800" dirty="0" smtClean="0">
              <a:solidFill>
                <a:srgbClr val="1C1C1C"/>
              </a:solidFill>
              <a:latin typeface="+mn-ea"/>
              <a:ea typeface="+mn-ea"/>
            </a:rPr>
            <a:t>住  房  公  积  金  个  人  贷  款  申  请  材  料</a:t>
          </a:r>
          <a:endParaRPr lang="zh-CN" altLang="en-US" sz="1800" dirty="0">
            <a:solidFill>
              <a:srgbClr val="1C1C1C"/>
            </a:solidFill>
            <a:latin typeface="+mn-ea"/>
            <a:ea typeface="+mn-ea"/>
          </a:endParaRPr>
        </a:p>
      </dgm:t>
    </dgm:pt>
    <dgm:pt modelId="{B43B843D-AEAB-4997-90B5-5567A02135F6}" type="parTrans" cxnId="{3278421F-133D-421B-83BC-75074B864EE6}">
      <dgm:prSet/>
      <dgm:spPr/>
      <dgm:t>
        <a:bodyPr/>
        <a:lstStyle/>
        <a:p>
          <a:endParaRPr lang="zh-CN" altLang="en-US"/>
        </a:p>
      </dgm:t>
    </dgm:pt>
    <dgm:pt modelId="{8750A376-8D60-4389-A8DF-AB7B9284A5E0}" type="sibTrans" cxnId="{3278421F-133D-421B-83BC-75074B864EE6}">
      <dgm:prSet/>
      <dgm:spPr/>
      <dgm:t>
        <a:bodyPr/>
        <a:lstStyle/>
        <a:p>
          <a:endParaRPr lang="zh-CN" altLang="en-US"/>
        </a:p>
      </dgm:t>
    </dgm:pt>
    <dgm:pt modelId="{EEFA96A0-7DBF-42F5-9760-1B682C978D9E}">
      <dgm:prSet phldrT="[文本]"/>
      <dgm:spPr/>
      <dgm:t>
        <a:bodyPr/>
        <a:lstStyle/>
        <a:p>
          <a:r>
            <a:rPr lang="zh-CN" altLang="en-US" dirty="0" smtClean="0">
              <a:solidFill>
                <a:srgbClr val="FFFFFF"/>
              </a:solidFill>
              <a:latin typeface="+mn-ea"/>
              <a:ea typeface="+mn-ea"/>
            </a:rPr>
            <a:t>四</a:t>
          </a:r>
          <a:endParaRPr lang="zh-CN" altLang="en-US" dirty="0">
            <a:solidFill>
              <a:srgbClr val="FFFFFF"/>
            </a:solidFill>
            <a:latin typeface="+mn-ea"/>
            <a:ea typeface="+mn-ea"/>
          </a:endParaRPr>
        </a:p>
      </dgm:t>
    </dgm:pt>
    <dgm:pt modelId="{0340630C-B312-4000-B364-5E57002B64CE}" type="parTrans" cxnId="{B9BABDB1-5FF1-4867-93E9-7B04558D9BBC}">
      <dgm:prSet/>
      <dgm:spPr/>
      <dgm:t>
        <a:bodyPr/>
        <a:lstStyle/>
        <a:p>
          <a:endParaRPr lang="zh-CN" altLang="en-US"/>
        </a:p>
      </dgm:t>
    </dgm:pt>
    <dgm:pt modelId="{D021868A-5F15-426D-9BF9-38BC4141536B}" type="sibTrans" cxnId="{B9BABDB1-5FF1-4867-93E9-7B04558D9BBC}">
      <dgm:prSet/>
      <dgm:spPr/>
      <dgm:t>
        <a:bodyPr/>
        <a:lstStyle/>
        <a:p>
          <a:endParaRPr lang="zh-CN" altLang="en-US"/>
        </a:p>
      </dgm:t>
    </dgm:pt>
    <dgm:pt modelId="{0EAEA40A-AFEE-4FED-833C-B31C910692E6}">
      <dgm:prSet phldrT="[文本]" custT="1"/>
      <dgm:spPr>
        <a:solidFill>
          <a:srgbClr val="FFFFFF">
            <a:alpha val="90000"/>
          </a:srgbClr>
        </a:solidFill>
      </dgm:spPr>
      <dgm:t>
        <a:bodyPr/>
        <a:lstStyle/>
        <a:p>
          <a:r>
            <a:rPr lang="zh-CN" altLang="en-US" sz="1800" dirty="0" smtClean="0">
              <a:solidFill>
                <a:srgbClr val="1C1C1C"/>
              </a:solidFill>
              <a:latin typeface="+mn-ea"/>
              <a:ea typeface="+mn-ea"/>
            </a:rPr>
            <a:t>住  房  公  积  金  个  人  贷  款  注  意  事  项</a:t>
          </a:r>
          <a:endParaRPr lang="zh-CN" altLang="en-US" sz="1800" dirty="0">
            <a:solidFill>
              <a:srgbClr val="1C1C1C"/>
            </a:solidFill>
            <a:latin typeface="+mn-ea"/>
            <a:ea typeface="+mn-ea"/>
          </a:endParaRPr>
        </a:p>
      </dgm:t>
    </dgm:pt>
    <dgm:pt modelId="{FC157DD3-C8F5-4DFE-9A24-5B43BBD37E38}" type="parTrans" cxnId="{FC362A2E-8681-40D2-9789-5D39FFD036F0}">
      <dgm:prSet/>
      <dgm:spPr/>
      <dgm:t>
        <a:bodyPr/>
        <a:lstStyle/>
        <a:p>
          <a:endParaRPr lang="zh-CN" altLang="en-US"/>
        </a:p>
      </dgm:t>
    </dgm:pt>
    <dgm:pt modelId="{3FD43985-5A2B-4076-9AA0-7DC1E78D6825}" type="sibTrans" cxnId="{FC362A2E-8681-40D2-9789-5D39FFD036F0}">
      <dgm:prSet/>
      <dgm:spPr/>
      <dgm:t>
        <a:bodyPr/>
        <a:lstStyle/>
        <a:p>
          <a:endParaRPr lang="zh-CN" altLang="en-US"/>
        </a:p>
      </dgm:t>
    </dgm:pt>
    <dgm:pt modelId="{BF9FE8BE-983E-41F9-B317-D7015F6F36FA}">
      <dgm:prSet phldrT="[文本]"/>
      <dgm:spPr/>
      <dgm:t>
        <a:bodyPr/>
        <a:lstStyle/>
        <a:p>
          <a:r>
            <a:rPr lang="zh-CN" altLang="en-US" dirty="0" smtClean="0">
              <a:solidFill>
                <a:srgbClr val="FFFFFF"/>
              </a:solidFill>
              <a:latin typeface="+mn-ea"/>
              <a:ea typeface="+mn-ea"/>
            </a:rPr>
            <a:t>二</a:t>
          </a:r>
          <a:endParaRPr lang="zh-CN" altLang="en-US" dirty="0">
            <a:solidFill>
              <a:srgbClr val="FFFFFF"/>
            </a:solidFill>
            <a:latin typeface="+mn-ea"/>
            <a:ea typeface="+mn-ea"/>
          </a:endParaRPr>
        </a:p>
      </dgm:t>
    </dgm:pt>
    <dgm:pt modelId="{6A4C0EF0-ECC4-4E5F-9FF7-030BF8FA6E52}" type="sibTrans" cxnId="{953531F8-CCD4-46A6-B490-DB68D2FBDC8C}">
      <dgm:prSet/>
      <dgm:spPr/>
      <dgm:t>
        <a:bodyPr/>
        <a:lstStyle/>
        <a:p>
          <a:endParaRPr lang="zh-CN" altLang="en-US"/>
        </a:p>
      </dgm:t>
    </dgm:pt>
    <dgm:pt modelId="{922601CA-F814-4FB6-A426-5608D1BEDA51}" type="parTrans" cxnId="{953531F8-CCD4-46A6-B490-DB68D2FBDC8C}">
      <dgm:prSet/>
      <dgm:spPr/>
      <dgm:t>
        <a:bodyPr/>
        <a:lstStyle/>
        <a:p>
          <a:endParaRPr lang="zh-CN" altLang="en-US"/>
        </a:p>
      </dgm:t>
    </dgm:pt>
    <dgm:pt modelId="{78AD1182-6711-44B6-95D9-0543DA065073}" type="pres">
      <dgm:prSet presAssocID="{3ACC6A0D-5AFA-43D3-924D-E42FFE9D8403}" presName="Name0" presStyleCnt="0">
        <dgm:presLayoutVars>
          <dgm:dir/>
          <dgm:animLvl val="lvl"/>
          <dgm:resizeHandles val="exact"/>
        </dgm:presLayoutVars>
      </dgm:prSet>
      <dgm:spPr/>
      <dgm:t>
        <a:bodyPr/>
        <a:lstStyle/>
        <a:p>
          <a:endParaRPr lang="zh-CN" altLang="en-US"/>
        </a:p>
      </dgm:t>
    </dgm:pt>
    <dgm:pt modelId="{0A5E051B-36E3-4708-B8E0-CEA45E5AFCA3}" type="pres">
      <dgm:prSet presAssocID="{87F80FA7-1FDC-4687-87AF-749CE58D823F}" presName="linNode" presStyleCnt="0"/>
      <dgm:spPr/>
    </dgm:pt>
    <dgm:pt modelId="{2381FA19-2733-48ED-ABAA-7EDFAF30A094}" type="pres">
      <dgm:prSet presAssocID="{87F80FA7-1FDC-4687-87AF-749CE58D823F}" presName="parentText" presStyleLbl="node1" presStyleIdx="0" presStyleCnt="4" custScaleX="53264">
        <dgm:presLayoutVars>
          <dgm:chMax val="1"/>
          <dgm:bulletEnabled val="1"/>
        </dgm:presLayoutVars>
      </dgm:prSet>
      <dgm:spPr/>
      <dgm:t>
        <a:bodyPr/>
        <a:lstStyle/>
        <a:p>
          <a:endParaRPr lang="zh-CN" altLang="en-US"/>
        </a:p>
      </dgm:t>
    </dgm:pt>
    <dgm:pt modelId="{86239680-3CB0-4DF4-8F4D-801C589137CD}" type="pres">
      <dgm:prSet presAssocID="{87F80FA7-1FDC-4687-87AF-749CE58D823F}" presName="descendantText" presStyleLbl="alignAccFollowNode1" presStyleIdx="0" presStyleCnt="4">
        <dgm:presLayoutVars>
          <dgm:bulletEnabled val="1"/>
        </dgm:presLayoutVars>
      </dgm:prSet>
      <dgm:spPr/>
      <dgm:t>
        <a:bodyPr/>
        <a:lstStyle/>
        <a:p>
          <a:endParaRPr lang="zh-CN" altLang="en-US"/>
        </a:p>
      </dgm:t>
    </dgm:pt>
    <dgm:pt modelId="{4BBE333D-B468-4E16-8BE4-A0D75FB74CE7}" type="pres">
      <dgm:prSet presAssocID="{538F9D4A-8D14-42DB-88B8-D587CD58C2C0}" presName="sp" presStyleCnt="0"/>
      <dgm:spPr/>
    </dgm:pt>
    <dgm:pt modelId="{FC592209-34A7-4F86-B4A3-CD2205180153}" type="pres">
      <dgm:prSet presAssocID="{BF9FE8BE-983E-41F9-B317-D7015F6F36FA}" presName="linNode" presStyleCnt="0"/>
      <dgm:spPr/>
    </dgm:pt>
    <dgm:pt modelId="{4CE170C5-6DE4-49AE-85C4-BB9332B44101}" type="pres">
      <dgm:prSet presAssocID="{BF9FE8BE-983E-41F9-B317-D7015F6F36FA}" presName="parentText" presStyleLbl="node1" presStyleIdx="1" presStyleCnt="4" custScaleX="53264">
        <dgm:presLayoutVars>
          <dgm:chMax val="1"/>
          <dgm:bulletEnabled val="1"/>
        </dgm:presLayoutVars>
      </dgm:prSet>
      <dgm:spPr/>
      <dgm:t>
        <a:bodyPr/>
        <a:lstStyle/>
        <a:p>
          <a:endParaRPr lang="zh-CN" altLang="en-US"/>
        </a:p>
      </dgm:t>
    </dgm:pt>
    <dgm:pt modelId="{A0313DD0-A4E1-4D7E-AE20-031718C5CEC6}" type="pres">
      <dgm:prSet presAssocID="{BF9FE8BE-983E-41F9-B317-D7015F6F36FA}" presName="descendantText" presStyleLbl="alignAccFollowNode1" presStyleIdx="1" presStyleCnt="4">
        <dgm:presLayoutVars>
          <dgm:bulletEnabled val="1"/>
        </dgm:presLayoutVars>
      </dgm:prSet>
      <dgm:spPr/>
      <dgm:t>
        <a:bodyPr/>
        <a:lstStyle/>
        <a:p>
          <a:endParaRPr lang="zh-CN" altLang="en-US"/>
        </a:p>
      </dgm:t>
    </dgm:pt>
    <dgm:pt modelId="{C05DB555-4FD6-4E60-96BE-FE4E2F0D0366}" type="pres">
      <dgm:prSet presAssocID="{6A4C0EF0-ECC4-4E5F-9FF7-030BF8FA6E52}" presName="sp" presStyleCnt="0"/>
      <dgm:spPr/>
    </dgm:pt>
    <dgm:pt modelId="{A840535B-423A-4CFC-984F-80427C872268}" type="pres">
      <dgm:prSet presAssocID="{4F49577A-6322-459E-8FF2-C71A85FB8A10}" presName="linNode" presStyleCnt="0"/>
      <dgm:spPr/>
    </dgm:pt>
    <dgm:pt modelId="{E8A2056D-40E3-46C3-8DEB-F711CFFDABE5}" type="pres">
      <dgm:prSet presAssocID="{4F49577A-6322-459E-8FF2-C71A85FB8A10}" presName="parentText" presStyleLbl="node1" presStyleIdx="2" presStyleCnt="4" custScaleX="53264">
        <dgm:presLayoutVars>
          <dgm:chMax val="1"/>
          <dgm:bulletEnabled val="1"/>
        </dgm:presLayoutVars>
      </dgm:prSet>
      <dgm:spPr/>
      <dgm:t>
        <a:bodyPr/>
        <a:lstStyle/>
        <a:p>
          <a:endParaRPr lang="zh-CN" altLang="en-US"/>
        </a:p>
      </dgm:t>
    </dgm:pt>
    <dgm:pt modelId="{3DAE57B0-4386-42CD-B7BF-2EB7D32E6BF2}" type="pres">
      <dgm:prSet presAssocID="{4F49577A-6322-459E-8FF2-C71A85FB8A10}" presName="descendantText" presStyleLbl="alignAccFollowNode1" presStyleIdx="2" presStyleCnt="4">
        <dgm:presLayoutVars>
          <dgm:bulletEnabled val="1"/>
        </dgm:presLayoutVars>
      </dgm:prSet>
      <dgm:spPr/>
      <dgm:t>
        <a:bodyPr/>
        <a:lstStyle/>
        <a:p>
          <a:endParaRPr lang="zh-CN" altLang="en-US"/>
        </a:p>
      </dgm:t>
    </dgm:pt>
    <dgm:pt modelId="{09C91ECF-E223-47CE-8844-FAF1D92E1460}" type="pres">
      <dgm:prSet presAssocID="{AF9E0CEE-D2CF-45C5-AE87-D6B2D0D49884}" presName="sp" presStyleCnt="0"/>
      <dgm:spPr/>
    </dgm:pt>
    <dgm:pt modelId="{B17E93F9-934D-4D5F-9E95-33F5971E5037}" type="pres">
      <dgm:prSet presAssocID="{EEFA96A0-7DBF-42F5-9760-1B682C978D9E}" presName="linNode" presStyleCnt="0"/>
      <dgm:spPr/>
    </dgm:pt>
    <dgm:pt modelId="{5E94653F-6E3A-466B-866E-C0149A07CA40}" type="pres">
      <dgm:prSet presAssocID="{EEFA96A0-7DBF-42F5-9760-1B682C978D9E}" presName="parentText" presStyleLbl="node1" presStyleIdx="3" presStyleCnt="4" custScaleX="53264">
        <dgm:presLayoutVars>
          <dgm:chMax val="1"/>
          <dgm:bulletEnabled val="1"/>
        </dgm:presLayoutVars>
      </dgm:prSet>
      <dgm:spPr/>
      <dgm:t>
        <a:bodyPr/>
        <a:lstStyle/>
        <a:p>
          <a:endParaRPr lang="zh-CN" altLang="en-US"/>
        </a:p>
      </dgm:t>
    </dgm:pt>
    <dgm:pt modelId="{FFAD5F7D-A880-40A0-AE9E-17C80DAA362D}" type="pres">
      <dgm:prSet presAssocID="{EEFA96A0-7DBF-42F5-9760-1B682C978D9E}" presName="descendantText" presStyleLbl="alignAccFollowNode1" presStyleIdx="3" presStyleCnt="4">
        <dgm:presLayoutVars>
          <dgm:bulletEnabled val="1"/>
        </dgm:presLayoutVars>
      </dgm:prSet>
      <dgm:spPr/>
      <dgm:t>
        <a:bodyPr/>
        <a:lstStyle/>
        <a:p>
          <a:endParaRPr lang="zh-CN" altLang="en-US"/>
        </a:p>
      </dgm:t>
    </dgm:pt>
  </dgm:ptLst>
  <dgm:cxnLst>
    <dgm:cxn modelId="{7C32E574-EBA9-4B25-9D58-60B4D22A871B}" type="presOf" srcId="{87F80FA7-1FDC-4687-87AF-749CE58D823F}" destId="{2381FA19-2733-48ED-ABAA-7EDFAF30A094}" srcOrd="0" destOrd="0" presId="urn:microsoft.com/office/officeart/2005/8/layout/vList5"/>
    <dgm:cxn modelId="{3278421F-133D-421B-83BC-75074B864EE6}" srcId="{4F49577A-6322-459E-8FF2-C71A85FB8A10}" destId="{57C62713-E7DE-48EE-AE67-2B709CE47F37}" srcOrd="0" destOrd="0" parTransId="{B43B843D-AEAB-4997-90B5-5567A02135F6}" sibTransId="{8750A376-8D60-4389-A8DF-AB7B9284A5E0}"/>
    <dgm:cxn modelId="{7449445B-1DAD-4527-9F58-0EB0875602AA}" type="presOf" srcId="{0EAEA40A-AFEE-4FED-833C-B31C910692E6}" destId="{FFAD5F7D-A880-40A0-AE9E-17C80DAA362D}" srcOrd="0" destOrd="0" presId="urn:microsoft.com/office/officeart/2005/8/layout/vList5"/>
    <dgm:cxn modelId="{514F6B9A-AAE1-47C4-A3A8-C9088DC7BB39}" type="presOf" srcId="{802793A6-CBD1-4C70-9D1B-CC7A314A1196}" destId="{A0313DD0-A4E1-4D7E-AE20-031718C5CEC6}" srcOrd="0" destOrd="0" presId="urn:microsoft.com/office/officeart/2005/8/layout/vList5"/>
    <dgm:cxn modelId="{8C930BDA-37C7-4D01-A6CA-11E247E2D4B0}" type="presOf" srcId="{4F49577A-6322-459E-8FF2-C71A85FB8A10}" destId="{E8A2056D-40E3-46C3-8DEB-F711CFFDABE5}" srcOrd="0" destOrd="0" presId="urn:microsoft.com/office/officeart/2005/8/layout/vList5"/>
    <dgm:cxn modelId="{71BFE5DE-2737-4ED3-8841-2603D2BCE1CB}" type="presOf" srcId="{3ACC6A0D-5AFA-43D3-924D-E42FFE9D8403}" destId="{78AD1182-6711-44B6-95D9-0543DA065073}" srcOrd="0" destOrd="0" presId="urn:microsoft.com/office/officeart/2005/8/layout/vList5"/>
    <dgm:cxn modelId="{B9BABDB1-5FF1-4867-93E9-7B04558D9BBC}" srcId="{3ACC6A0D-5AFA-43D3-924D-E42FFE9D8403}" destId="{EEFA96A0-7DBF-42F5-9760-1B682C978D9E}" srcOrd="3" destOrd="0" parTransId="{0340630C-B312-4000-B364-5E57002B64CE}" sibTransId="{D021868A-5F15-426D-9BF9-38BC4141536B}"/>
    <dgm:cxn modelId="{275F1BC6-D602-4707-965E-F4844D28516F}" type="presOf" srcId="{BF9FE8BE-983E-41F9-B317-D7015F6F36FA}" destId="{4CE170C5-6DE4-49AE-85C4-BB9332B44101}" srcOrd="0" destOrd="0" presId="urn:microsoft.com/office/officeart/2005/8/layout/vList5"/>
    <dgm:cxn modelId="{52AF3023-D549-4D9E-B224-0F61AD712855}" srcId="{BF9FE8BE-983E-41F9-B317-D7015F6F36FA}" destId="{802793A6-CBD1-4C70-9D1B-CC7A314A1196}" srcOrd="0" destOrd="0" parTransId="{FB94CFE1-91A4-46F6-B695-4FF57B7DD47A}" sibTransId="{FF49B0E6-18CB-42E6-9C2D-0F363079C3AE}"/>
    <dgm:cxn modelId="{FC362A2E-8681-40D2-9789-5D39FFD036F0}" srcId="{EEFA96A0-7DBF-42F5-9760-1B682C978D9E}" destId="{0EAEA40A-AFEE-4FED-833C-B31C910692E6}" srcOrd="0" destOrd="0" parTransId="{FC157DD3-C8F5-4DFE-9A24-5B43BBD37E38}" sibTransId="{3FD43985-5A2B-4076-9AA0-7DC1E78D6825}"/>
    <dgm:cxn modelId="{953531F8-CCD4-46A6-B490-DB68D2FBDC8C}" srcId="{3ACC6A0D-5AFA-43D3-924D-E42FFE9D8403}" destId="{BF9FE8BE-983E-41F9-B317-D7015F6F36FA}" srcOrd="1" destOrd="0" parTransId="{922601CA-F814-4FB6-A426-5608D1BEDA51}" sibTransId="{6A4C0EF0-ECC4-4E5F-9FF7-030BF8FA6E52}"/>
    <dgm:cxn modelId="{E322E273-2BE9-4D6E-8945-13B0205AF1A3}" type="presOf" srcId="{9830C3A0-5D2B-4241-A3F9-9654D05F7988}" destId="{86239680-3CB0-4DF4-8F4D-801C589137CD}" srcOrd="0" destOrd="0" presId="urn:microsoft.com/office/officeart/2005/8/layout/vList5"/>
    <dgm:cxn modelId="{4675E0D5-18A4-4064-A6A4-F7DD8FC83BA7}" srcId="{87F80FA7-1FDC-4687-87AF-749CE58D823F}" destId="{9830C3A0-5D2B-4241-A3F9-9654D05F7988}" srcOrd="0" destOrd="0" parTransId="{FED54D61-6AFD-425F-90A5-2213E9AE5F47}" sibTransId="{72823120-D897-48FB-B508-EBE1716B7D64}"/>
    <dgm:cxn modelId="{19A636F4-004C-45CA-8EEF-2E3743B167DA}" type="presOf" srcId="{57C62713-E7DE-48EE-AE67-2B709CE47F37}" destId="{3DAE57B0-4386-42CD-B7BF-2EB7D32E6BF2}" srcOrd="0" destOrd="0" presId="urn:microsoft.com/office/officeart/2005/8/layout/vList5"/>
    <dgm:cxn modelId="{3F9EA91B-B68F-4C62-903F-27D5B23C46AE}" srcId="{3ACC6A0D-5AFA-43D3-924D-E42FFE9D8403}" destId="{87F80FA7-1FDC-4687-87AF-749CE58D823F}" srcOrd="0" destOrd="0" parTransId="{418358B0-A534-4E2B-B5ED-BE9E02895AFC}" sibTransId="{538F9D4A-8D14-42DB-88B8-D587CD58C2C0}"/>
    <dgm:cxn modelId="{59F4A001-E45B-4C41-8BDE-7B0174CB0B2A}" type="presOf" srcId="{EEFA96A0-7DBF-42F5-9760-1B682C978D9E}" destId="{5E94653F-6E3A-466B-866E-C0149A07CA40}" srcOrd="0" destOrd="0" presId="urn:microsoft.com/office/officeart/2005/8/layout/vList5"/>
    <dgm:cxn modelId="{AD978664-7D93-4B8B-A41D-83319AAECAA5}" srcId="{3ACC6A0D-5AFA-43D3-924D-E42FFE9D8403}" destId="{4F49577A-6322-459E-8FF2-C71A85FB8A10}" srcOrd="2" destOrd="0" parTransId="{142BD9C9-83BE-4B75-AE86-264CF15FBC3C}" sibTransId="{AF9E0CEE-D2CF-45C5-AE87-D6B2D0D49884}"/>
    <dgm:cxn modelId="{009D6E89-9357-48C6-8483-82206CA8C255}" type="presParOf" srcId="{78AD1182-6711-44B6-95D9-0543DA065073}" destId="{0A5E051B-36E3-4708-B8E0-CEA45E5AFCA3}" srcOrd="0" destOrd="0" presId="urn:microsoft.com/office/officeart/2005/8/layout/vList5"/>
    <dgm:cxn modelId="{E20A94C3-1E3B-4437-9D8A-6C836AFA4B08}" type="presParOf" srcId="{0A5E051B-36E3-4708-B8E0-CEA45E5AFCA3}" destId="{2381FA19-2733-48ED-ABAA-7EDFAF30A094}" srcOrd="0" destOrd="0" presId="urn:microsoft.com/office/officeart/2005/8/layout/vList5"/>
    <dgm:cxn modelId="{BD5B5F58-A588-4606-9349-D4D141AB3CCD}" type="presParOf" srcId="{0A5E051B-36E3-4708-B8E0-CEA45E5AFCA3}" destId="{86239680-3CB0-4DF4-8F4D-801C589137CD}" srcOrd="1" destOrd="0" presId="urn:microsoft.com/office/officeart/2005/8/layout/vList5"/>
    <dgm:cxn modelId="{A620C4CA-376A-4637-A039-C015D65BED69}" type="presParOf" srcId="{78AD1182-6711-44B6-95D9-0543DA065073}" destId="{4BBE333D-B468-4E16-8BE4-A0D75FB74CE7}" srcOrd="1" destOrd="0" presId="urn:microsoft.com/office/officeart/2005/8/layout/vList5"/>
    <dgm:cxn modelId="{055B99F8-D948-458D-9B76-39212B6D60E3}" type="presParOf" srcId="{78AD1182-6711-44B6-95D9-0543DA065073}" destId="{FC592209-34A7-4F86-B4A3-CD2205180153}" srcOrd="2" destOrd="0" presId="urn:microsoft.com/office/officeart/2005/8/layout/vList5"/>
    <dgm:cxn modelId="{4839FB33-4F03-4A16-860E-DB4686746ED2}" type="presParOf" srcId="{FC592209-34A7-4F86-B4A3-CD2205180153}" destId="{4CE170C5-6DE4-49AE-85C4-BB9332B44101}" srcOrd="0" destOrd="0" presId="urn:microsoft.com/office/officeart/2005/8/layout/vList5"/>
    <dgm:cxn modelId="{2D801E67-4B1D-4671-A2F1-0FC98E5C78C4}" type="presParOf" srcId="{FC592209-34A7-4F86-B4A3-CD2205180153}" destId="{A0313DD0-A4E1-4D7E-AE20-031718C5CEC6}" srcOrd="1" destOrd="0" presId="urn:microsoft.com/office/officeart/2005/8/layout/vList5"/>
    <dgm:cxn modelId="{1E973A90-F0C6-4B0F-A13C-78C34E8E2A0C}" type="presParOf" srcId="{78AD1182-6711-44B6-95D9-0543DA065073}" destId="{C05DB555-4FD6-4E60-96BE-FE4E2F0D0366}" srcOrd="3" destOrd="0" presId="urn:microsoft.com/office/officeart/2005/8/layout/vList5"/>
    <dgm:cxn modelId="{EE73EE25-0D54-4536-AFCC-30730E890AEA}" type="presParOf" srcId="{78AD1182-6711-44B6-95D9-0543DA065073}" destId="{A840535B-423A-4CFC-984F-80427C872268}" srcOrd="4" destOrd="0" presId="urn:microsoft.com/office/officeart/2005/8/layout/vList5"/>
    <dgm:cxn modelId="{DB44240A-6EAA-431A-A38B-FD9308AED87B}" type="presParOf" srcId="{A840535B-423A-4CFC-984F-80427C872268}" destId="{E8A2056D-40E3-46C3-8DEB-F711CFFDABE5}" srcOrd="0" destOrd="0" presId="urn:microsoft.com/office/officeart/2005/8/layout/vList5"/>
    <dgm:cxn modelId="{FB323DB7-4CB4-4F38-9300-FDA263AAFFE8}" type="presParOf" srcId="{A840535B-423A-4CFC-984F-80427C872268}" destId="{3DAE57B0-4386-42CD-B7BF-2EB7D32E6BF2}" srcOrd="1" destOrd="0" presId="urn:microsoft.com/office/officeart/2005/8/layout/vList5"/>
    <dgm:cxn modelId="{5532D7E6-F764-4315-B990-EA6CB230F9B2}" type="presParOf" srcId="{78AD1182-6711-44B6-95D9-0543DA065073}" destId="{09C91ECF-E223-47CE-8844-FAF1D92E1460}" srcOrd="5" destOrd="0" presId="urn:microsoft.com/office/officeart/2005/8/layout/vList5"/>
    <dgm:cxn modelId="{CE53CBF4-1051-4370-A648-324B857B7B3F}" type="presParOf" srcId="{78AD1182-6711-44B6-95D9-0543DA065073}" destId="{B17E93F9-934D-4D5F-9E95-33F5971E5037}" srcOrd="6" destOrd="0" presId="urn:microsoft.com/office/officeart/2005/8/layout/vList5"/>
    <dgm:cxn modelId="{77F4B09E-8E00-4906-ABA5-3444A9DEB106}" type="presParOf" srcId="{B17E93F9-934D-4D5F-9E95-33F5971E5037}" destId="{5E94653F-6E3A-466B-866E-C0149A07CA40}" srcOrd="0" destOrd="0" presId="urn:microsoft.com/office/officeart/2005/8/layout/vList5"/>
    <dgm:cxn modelId="{809F1552-87FF-4F93-ABA7-51F7AB6C7C63}" type="presParOf" srcId="{B17E93F9-934D-4D5F-9E95-33F5971E5037}" destId="{FFAD5F7D-A880-40A0-AE9E-17C80DAA362D}" srcOrd="1" destOrd="0" presId="urn:microsoft.com/office/officeart/2005/8/layout/vList5"/>
  </dgm:cxnLst>
  <dgm:bg/>
  <dgm:whole/>
</dgm:dataModel>
</file>

<file path=ppt/diagrams/data10.xml><?xml version="1.0" encoding="utf-8"?>
<dgm:dataModel xmlns:dgm="http://schemas.openxmlformats.org/drawingml/2006/diagram" xmlns:a="http://schemas.openxmlformats.org/drawingml/2006/main">
  <dgm:ptLst>
    <dgm:pt modelId="{1E5DCD6B-3A3C-4E57-A56D-8527AD14F8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5FADA052-E19F-4FDC-906E-EE830AC2B838}">
      <dgm:prSet custT="1"/>
      <dgm:spPr>
        <a:solidFill>
          <a:srgbClr val="0070C0"/>
        </a:solidFill>
        <a:effectLst>
          <a:outerShdw blurRad="50800" dist="38100" dir="2700000" algn="tl" rotWithShape="0">
            <a:prstClr val="black">
              <a:alpha val="40000"/>
            </a:prstClr>
          </a:outerShdw>
        </a:effectLst>
        <a:scene3d>
          <a:camera prst="orthographicFront"/>
          <a:lightRig rig="threePt" dir="t"/>
        </a:scene3d>
        <a:sp3d>
          <a:bevelT/>
        </a:sp3d>
      </dgm:spPr>
      <dgm:t>
        <a:bodyPr/>
        <a:lstStyle/>
        <a:p>
          <a:pPr rtl="0"/>
          <a:r>
            <a:rPr lang="zh-CN" altLang="en-US" sz="2000" b="1" dirty="0" smtClean="0"/>
            <a:t>以申请人及配偶公积金月缴存基数之和确定申请人家庭月收入。</a:t>
          </a:r>
          <a:endParaRPr lang="zh-CN" altLang="en-US" sz="2000" b="1" dirty="0"/>
        </a:p>
      </dgm:t>
    </dgm:pt>
    <dgm:pt modelId="{3FE08A1E-47E5-4588-B8DC-DEC3FEFF7D41}" type="parTrans" cxnId="{7B36C9DC-EDD5-432B-B7BF-018893511D81}">
      <dgm:prSet/>
      <dgm:spPr/>
      <dgm:t>
        <a:bodyPr/>
        <a:lstStyle/>
        <a:p>
          <a:endParaRPr lang="zh-CN" altLang="en-US"/>
        </a:p>
      </dgm:t>
    </dgm:pt>
    <dgm:pt modelId="{C898AE33-67B6-4E4D-8CFE-623ABD26E868}" type="sibTrans" cxnId="{7B36C9DC-EDD5-432B-B7BF-018893511D81}">
      <dgm:prSet/>
      <dgm:spPr/>
      <dgm:t>
        <a:bodyPr/>
        <a:lstStyle/>
        <a:p>
          <a:endParaRPr lang="zh-CN" altLang="en-US"/>
        </a:p>
      </dgm:t>
    </dgm:pt>
    <dgm:pt modelId="{6A3AF3B4-9B86-4323-84CC-07CE4D5A21CA}" type="pres">
      <dgm:prSet presAssocID="{1E5DCD6B-3A3C-4E57-A56D-8527AD14F853}" presName="linear" presStyleCnt="0">
        <dgm:presLayoutVars>
          <dgm:animLvl val="lvl"/>
          <dgm:resizeHandles val="exact"/>
        </dgm:presLayoutVars>
      </dgm:prSet>
      <dgm:spPr/>
      <dgm:t>
        <a:bodyPr/>
        <a:lstStyle/>
        <a:p>
          <a:endParaRPr lang="zh-CN" altLang="en-US"/>
        </a:p>
      </dgm:t>
    </dgm:pt>
    <dgm:pt modelId="{5BDB157F-5C90-4E97-82A6-C63BD3FEE65E}" type="pres">
      <dgm:prSet presAssocID="{5FADA052-E19F-4FDC-906E-EE830AC2B838}" presName="parentText" presStyleLbl="node1" presStyleIdx="0" presStyleCnt="1" custLinFactNeighborX="1859" custLinFactNeighborY="-77204">
        <dgm:presLayoutVars>
          <dgm:chMax val="0"/>
          <dgm:bulletEnabled val="1"/>
        </dgm:presLayoutVars>
      </dgm:prSet>
      <dgm:spPr/>
      <dgm:t>
        <a:bodyPr/>
        <a:lstStyle/>
        <a:p>
          <a:endParaRPr lang="zh-CN" altLang="en-US"/>
        </a:p>
      </dgm:t>
    </dgm:pt>
  </dgm:ptLst>
  <dgm:cxnLst>
    <dgm:cxn modelId="{4FAA90AF-7BD6-4D0D-B61C-AF79B484B498}" type="presOf" srcId="{1E5DCD6B-3A3C-4E57-A56D-8527AD14F853}" destId="{6A3AF3B4-9B86-4323-84CC-07CE4D5A21CA}" srcOrd="0" destOrd="0" presId="urn:microsoft.com/office/officeart/2005/8/layout/vList2"/>
    <dgm:cxn modelId="{7B36C9DC-EDD5-432B-B7BF-018893511D81}" srcId="{1E5DCD6B-3A3C-4E57-A56D-8527AD14F853}" destId="{5FADA052-E19F-4FDC-906E-EE830AC2B838}" srcOrd="0" destOrd="0" parTransId="{3FE08A1E-47E5-4588-B8DC-DEC3FEFF7D41}" sibTransId="{C898AE33-67B6-4E4D-8CFE-623ABD26E868}"/>
    <dgm:cxn modelId="{92ED8A48-4026-43FF-8976-F444D487385C}" type="presOf" srcId="{5FADA052-E19F-4FDC-906E-EE830AC2B838}" destId="{5BDB157F-5C90-4E97-82A6-C63BD3FEE65E}" srcOrd="0" destOrd="0" presId="urn:microsoft.com/office/officeart/2005/8/layout/vList2"/>
    <dgm:cxn modelId="{4E8A3C2D-15C7-463F-853F-D217FE334459}" type="presParOf" srcId="{6A3AF3B4-9B86-4323-84CC-07CE4D5A21CA}" destId="{5BDB157F-5C90-4E97-82A6-C63BD3FEE65E}"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7E13D527-7449-41BF-9E3B-654674929006}" type="doc">
      <dgm:prSet loTypeId="urn:microsoft.com/office/officeart/2005/8/layout/process1" loCatId="process" qsTypeId="urn:microsoft.com/office/officeart/2005/8/quickstyle/3d2" qsCatId="3D" csTypeId="urn:microsoft.com/office/officeart/2005/8/colors/accent1_2" csCatId="accent1" phldr="1"/>
      <dgm:spPr/>
    </dgm:pt>
    <dgm:pt modelId="{EA01D95C-4632-4636-A982-752FB50C5415}">
      <dgm:prSet phldrT="[文本]"/>
      <dgm:spPr>
        <a:solidFill>
          <a:srgbClr val="74A1DE"/>
        </a:solidFill>
      </dgm:spPr>
      <dgm:t>
        <a:bodyPr/>
        <a:lstStyle/>
        <a:p>
          <a:r>
            <a:rPr lang="zh-CN" altLang="en-US" b="1" dirty="0" smtClean="0">
              <a:solidFill>
                <a:schemeClr val="tx1"/>
              </a:solidFill>
            </a:rPr>
            <a:t>申请人或配偶正常缴存住房公积金。</a:t>
          </a:r>
          <a:endParaRPr lang="zh-CN" altLang="en-US" b="1" dirty="0">
            <a:solidFill>
              <a:schemeClr val="tx1"/>
            </a:solidFill>
          </a:endParaRPr>
        </a:p>
      </dgm:t>
    </dgm:pt>
    <dgm:pt modelId="{EA9A1DAD-DD60-47B0-917D-34932D442FF6}" type="parTrans" cxnId="{C22DF557-DE39-45AD-837F-F0B2835D19B4}">
      <dgm:prSet/>
      <dgm:spPr/>
      <dgm:t>
        <a:bodyPr/>
        <a:lstStyle/>
        <a:p>
          <a:endParaRPr lang="zh-CN" altLang="en-US"/>
        </a:p>
      </dgm:t>
    </dgm:pt>
    <dgm:pt modelId="{07AF71A3-1875-45BC-BC52-3995E4C86205}" type="sibTrans" cxnId="{C22DF557-DE39-45AD-837F-F0B2835D19B4}">
      <dgm:prSet/>
      <dgm:spPr/>
      <dgm:t>
        <a:bodyPr/>
        <a:lstStyle/>
        <a:p>
          <a:endParaRPr lang="zh-CN" altLang="en-US"/>
        </a:p>
      </dgm:t>
    </dgm:pt>
    <dgm:pt modelId="{CC9828C4-2117-4945-8F2E-3DEBCD79B589}">
      <dgm:prSet phldrT="[文本]"/>
      <dgm:spPr>
        <a:solidFill>
          <a:srgbClr val="74A1DE"/>
        </a:solidFill>
      </dgm:spPr>
      <dgm:t>
        <a:bodyPr/>
        <a:lstStyle/>
        <a:p>
          <a:r>
            <a:rPr lang="zh-CN" altLang="en-US" b="1" dirty="0" smtClean="0">
              <a:solidFill>
                <a:srgbClr val="002060"/>
              </a:solidFill>
            </a:rPr>
            <a:t>以实际缴存基数确定其月收入。</a:t>
          </a:r>
          <a:endParaRPr lang="zh-CN" altLang="en-US" b="1" dirty="0">
            <a:solidFill>
              <a:srgbClr val="002060"/>
            </a:solidFill>
            <a:effectLst/>
          </a:endParaRPr>
        </a:p>
      </dgm:t>
    </dgm:pt>
    <dgm:pt modelId="{66257B5C-9483-442B-8DC3-C1602881F107}" type="parTrans" cxnId="{2F50DA19-E5A0-41A1-9929-557122759484}">
      <dgm:prSet/>
      <dgm:spPr/>
      <dgm:t>
        <a:bodyPr/>
        <a:lstStyle/>
        <a:p>
          <a:endParaRPr lang="zh-CN" altLang="en-US"/>
        </a:p>
      </dgm:t>
    </dgm:pt>
    <dgm:pt modelId="{4DC2775E-E711-4608-9F04-AFD971B7B453}" type="sibTrans" cxnId="{2F50DA19-E5A0-41A1-9929-557122759484}">
      <dgm:prSet/>
      <dgm:spPr/>
      <dgm:t>
        <a:bodyPr/>
        <a:lstStyle/>
        <a:p>
          <a:endParaRPr lang="zh-CN" altLang="en-US"/>
        </a:p>
      </dgm:t>
    </dgm:pt>
    <dgm:pt modelId="{4656F5E6-16F9-4722-9E10-8F23AF969641}" type="pres">
      <dgm:prSet presAssocID="{7E13D527-7449-41BF-9E3B-654674929006}" presName="Name0" presStyleCnt="0">
        <dgm:presLayoutVars>
          <dgm:dir/>
          <dgm:resizeHandles val="exact"/>
        </dgm:presLayoutVars>
      </dgm:prSet>
      <dgm:spPr/>
    </dgm:pt>
    <dgm:pt modelId="{7664CFEA-5322-4E75-932A-BE48FBCD8AC0}" type="pres">
      <dgm:prSet presAssocID="{EA01D95C-4632-4636-A982-752FB50C5415}" presName="node" presStyleLbl="node1" presStyleIdx="0" presStyleCnt="2">
        <dgm:presLayoutVars>
          <dgm:bulletEnabled val="1"/>
        </dgm:presLayoutVars>
      </dgm:prSet>
      <dgm:spPr/>
      <dgm:t>
        <a:bodyPr/>
        <a:lstStyle/>
        <a:p>
          <a:endParaRPr lang="zh-CN" altLang="en-US"/>
        </a:p>
      </dgm:t>
    </dgm:pt>
    <dgm:pt modelId="{DD6705E2-FB5C-4A77-BCB0-B9745901C4EA}" type="pres">
      <dgm:prSet presAssocID="{07AF71A3-1875-45BC-BC52-3995E4C86205}" presName="sibTrans" presStyleLbl="sibTrans2D1" presStyleIdx="0" presStyleCnt="1"/>
      <dgm:spPr/>
      <dgm:t>
        <a:bodyPr/>
        <a:lstStyle/>
        <a:p>
          <a:endParaRPr lang="zh-CN" altLang="en-US"/>
        </a:p>
      </dgm:t>
    </dgm:pt>
    <dgm:pt modelId="{6C478F4B-2C73-45B3-ABF2-C5FA5B826CF1}" type="pres">
      <dgm:prSet presAssocID="{07AF71A3-1875-45BC-BC52-3995E4C86205}" presName="connectorText" presStyleLbl="sibTrans2D1" presStyleIdx="0" presStyleCnt="1"/>
      <dgm:spPr/>
      <dgm:t>
        <a:bodyPr/>
        <a:lstStyle/>
        <a:p>
          <a:endParaRPr lang="zh-CN" altLang="en-US"/>
        </a:p>
      </dgm:t>
    </dgm:pt>
    <dgm:pt modelId="{D898D3FE-0B1A-4541-BA79-D3C60B4BB094}" type="pres">
      <dgm:prSet presAssocID="{CC9828C4-2117-4945-8F2E-3DEBCD79B589}" presName="node" presStyleLbl="node1" presStyleIdx="1" presStyleCnt="2">
        <dgm:presLayoutVars>
          <dgm:bulletEnabled val="1"/>
        </dgm:presLayoutVars>
      </dgm:prSet>
      <dgm:spPr/>
      <dgm:t>
        <a:bodyPr/>
        <a:lstStyle/>
        <a:p>
          <a:endParaRPr lang="zh-CN" altLang="en-US"/>
        </a:p>
      </dgm:t>
    </dgm:pt>
  </dgm:ptLst>
  <dgm:cxnLst>
    <dgm:cxn modelId="{2F50DA19-E5A0-41A1-9929-557122759484}" srcId="{7E13D527-7449-41BF-9E3B-654674929006}" destId="{CC9828C4-2117-4945-8F2E-3DEBCD79B589}" srcOrd="1" destOrd="0" parTransId="{66257B5C-9483-442B-8DC3-C1602881F107}" sibTransId="{4DC2775E-E711-4608-9F04-AFD971B7B453}"/>
    <dgm:cxn modelId="{5A09200F-60F8-4B41-AE03-379E2E329832}" type="presOf" srcId="{07AF71A3-1875-45BC-BC52-3995E4C86205}" destId="{DD6705E2-FB5C-4A77-BCB0-B9745901C4EA}" srcOrd="0" destOrd="0" presId="urn:microsoft.com/office/officeart/2005/8/layout/process1"/>
    <dgm:cxn modelId="{C22DF557-DE39-45AD-837F-F0B2835D19B4}" srcId="{7E13D527-7449-41BF-9E3B-654674929006}" destId="{EA01D95C-4632-4636-A982-752FB50C5415}" srcOrd="0" destOrd="0" parTransId="{EA9A1DAD-DD60-47B0-917D-34932D442FF6}" sibTransId="{07AF71A3-1875-45BC-BC52-3995E4C86205}"/>
    <dgm:cxn modelId="{74EB3ECD-1059-41D3-987E-097B8E20F8D3}" type="presOf" srcId="{07AF71A3-1875-45BC-BC52-3995E4C86205}" destId="{6C478F4B-2C73-45B3-ABF2-C5FA5B826CF1}" srcOrd="1" destOrd="0" presId="urn:microsoft.com/office/officeart/2005/8/layout/process1"/>
    <dgm:cxn modelId="{069568AA-C08F-490B-BA49-52DE2A5D941E}" type="presOf" srcId="{7E13D527-7449-41BF-9E3B-654674929006}" destId="{4656F5E6-16F9-4722-9E10-8F23AF969641}" srcOrd="0" destOrd="0" presId="urn:microsoft.com/office/officeart/2005/8/layout/process1"/>
    <dgm:cxn modelId="{E32C7B2B-3993-4EF5-A51F-4144D9109F53}" type="presOf" srcId="{CC9828C4-2117-4945-8F2E-3DEBCD79B589}" destId="{D898D3FE-0B1A-4541-BA79-D3C60B4BB094}" srcOrd="0" destOrd="0" presId="urn:microsoft.com/office/officeart/2005/8/layout/process1"/>
    <dgm:cxn modelId="{608F5B08-2C07-4A62-B5BA-DB55A4046326}" type="presOf" srcId="{EA01D95C-4632-4636-A982-752FB50C5415}" destId="{7664CFEA-5322-4E75-932A-BE48FBCD8AC0}" srcOrd="0" destOrd="0" presId="urn:microsoft.com/office/officeart/2005/8/layout/process1"/>
    <dgm:cxn modelId="{7AF0709D-D290-41B7-BE1F-19D78280D910}" type="presParOf" srcId="{4656F5E6-16F9-4722-9E10-8F23AF969641}" destId="{7664CFEA-5322-4E75-932A-BE48FBCD8AC0}" srcOrd="0" destOrd="0" presId="urn:microsoft.com/office/officeart/2005/8/layout/process1"/>
    <dgm:cxn modelId="{C5D00FF0-AE0B-4905-97F5-F78CCD3F47A3}" type="presParOf" srcId="{4656F5E6-16F9-4722-9E10-8F23AF969641}" destId="{DD6705E2-FB5C-4A77-BCB0-B9745901C4EA}" srcOrd="1" destOrd="0" presId="urn:microsoft.com/office/officeart/2005/8/layout/process1"/>
    <dgm:cxn modelId="{BFEEE4D9-A45F-4F75-9D18-944D745DFADB}" type="presParOf" srcId="{DD6705E2-FB5C-4A77-BCB0-B9745901C4EA}" destId="{6C478F4B-2C73-45B3-ABF2-C5FA5B826CF1}" srcOrd="0" destOrd="0" presId="urn:microsoft.com/office/officeart/2005/8/layout/process1"/>
    <dgm:cxn modelId="{E0F30C64-33FC-4EFD-9F9A-E9645330EE2B}" type="presParOf" srcId="{4656F5E6-16F9-4722-9E10-8F23AF969641}" destId="{D898D3FE-0B1A-4541-BA79-D3C60B4BB094}" srcOrd="2" destOrd="0" presId="urn:microsoft.com/office/officeart/2005/8/layout/process1"/>
  </dgm:cxnLst>
  <dgm:bg/>
  <dgm:whole/>
</dgm:dataModel>
</file>

<file path=ppt/diagrams/data12.xml><?xml version="1.0" encoding="utf-8"?>
<dgm:dataModel xmlns:dgm="http://schemas.openxmlformats.org/drawingml/2006/diagram" xmlns:a="http://schemas.openxmlformats.org/drawingml/2006/main">
  <dgm:ptLst>
    <dgm:pt modelId="{7E13D527-7449-41BF-9E3B-654674929006}" type="doc">
      <dgm:prSet loTypeId="urn:microsoft.com/office/officeart/2005/8/layout/process1" loCatId="process" qsTypeId="urn:microsoft.com/office/officeart/2005/8/quickstyle/3d2" qsCatId="3D" csTypeId="urn:microsoft.com/office/officeart/2005/8/colors/accent1_2" csCatId="accent1" phldr="1"/>
      <dgm:spPr/>
    </dgm:pt>
    <dgm:pt modelId="{EA01D95C-4632-4636-A982-752FB50C5415}">
      <dgm:prSet phldrT="[文本]" custT="1"/>
      <dgm:spPr>
        <a:solidFill>
          <a:srgbClr val="74A1DE"/>
        </a:solidFill>
      </dgm:spPr>
      <dgm:t>
        <a:bodyPr/>
        <a:lstStyle/>
        <a:p>
          <a:r>
            <a:rPr lang="zh-CN" altLang="en-US" sz="2000" b="1" dirty="0" smtClean="0">
              <a:solidFill>
                <a:schemeClr val="tx1"/>
              </a:solidFill>
            </a:rPr>
            <a:t>申请人或配偶为退休职工。</a:t>
          </a:r>
          <a:endParaRPr lang="zh-CN" altLang="en-US" sz="2000" b="1" dirty="0">
            <a:solidFill>
              <a:schemeClr val="tx1"/>
            </a:solidFill>
          </a:endParaRPr>
        </a:p>
      </dgm:t>
    </dgm:pt>
    <dgm:pt modelId="{EA9A1DAD-DD60-47B0-917D-34932D442FF6}" type="parTrans" cxnId="{C22DF557-DE39-45AD-837F-F0B2835D19B4}">
      <dgm:prSet/>
      <dgm:spPr/>
      <dgm:t>
        <a:bodyPr/>
        <a:lstStyle/>
        <a:p>
          <a:endParaRPr lang="zh-CN" altLang="en-US"/>
        </a:p>
      </dgm:t>
    </dgm:pt>
    <dgm:pt modelId="{07AF71A3-1875-45BC-BC52-3995E4C86205}" type="sibTrans" cxnId="{C22DF557-DE39-45AD-837F-F0B2835D19B4}">
      <dgm:prSet/>
      <dgm:spPr/>
      <dgm:t>
        <a:bodyPr/>
        <a:lstStyle/>
        <a:p>
          <a:endParaRPr lang="zh-CN" altLang="en-US"/>
        </a:p>
      </dgm:t>
    </dgm:pt>
    <dgm:pt modelId="{CC9828C4-2117-4945-8F2E-3DEBCD79B589}">
      <dgm:prSet phldrT="[文本]"/>
      <dgm:spPr>
        <a:solidFill>
          <a:srgbClr val="74A1DE"/>
        </a:solidFill>
      </dgm:spPr>
      <dgm:t>
        <a:bodyPr/>
        <a:lstStyle/>
        <a:p>
          <a:r>
            <a:rPr lang="zh-CN" altLang="en-US" b="1" dirty="0" smtClean="0">
              <a:solidFill>
                <a:srgbClr val="002060"/>
              </a:solidFill>
              <a:latin typeface="+mn-ea"/>
              <a:ea typeface="+mn-ea"/>
            </a:rPr>
            <a:t>申请人或配偶须提供</a:t>
          </a:r>
          <a:r>
            <a:rPr lang="en-US" altLang="zh-CN" b="1" dirty="0" smtClean="0">
              <a:solidFill>
                <a:srgbClr val="002060"/>
              </a:solidFill>
              <a:latin typeface="+mn-ea"/>
              <a:ea typeface="+mn-ea"/>
            </a:rPr>
            <a:t>《</a:t>
          </a:r>
          <a:r>
            <a:rPr lang="zh-CN" altLang="en-US" b="1" dirty="0" smtClean="0">
              <a:solidFill>
                <a:srgbClr val="002060"/>
              </a:solidFill>
              <a:latin typeface="+mn-ea"/>
              <a:ea typeface="+mn-ea"/>
            </a:rPr>
            <a:t>退休证</a:t>
          </a:r>
          <a:r>
            <a:rPr lang="en-US" altLang="zh-CN" b="1" dirty="0" smtClean="0">
              <a:solidFill>
                <a:srgbClr val="002060"/>
              </a:solidFill>
              <a:latin typeface="+mn-ea"/>
              <a:ea typeface="+mn-ea"/>
            </a:rPr>
            <a:t>》</a:t>
          </a:r>
          <a:r>
            <a:rPr lang="zh-CN" altLang="en-US" b="1" dirty="0" smtClean="0">
              <a:solidFill>
                <a:srgbClr val="002060"/>
              </a:solidFill>
              <a:latin typeface="+mn-ea"/>
              <a:ea typeface="+mn-ea"/>
            </a:rPr>
            <a:t>复印件和领取退休金或社保金近一年银行流水。</a:t>
          </a:r>
          <a:endParaRPr lang="zh-CN" altLang="en-US" b="1" dirty="0">
            <a:solidFill>
              <a:srgbClr val="002060"/>
            </a:solidFill>
            <a:effectLst/>
            <a:latin typeface="+mn-ea"/>
            <a:ea typeface="+mn-ea"/>
          </a:endParaRPr>
        </a:p>
      </dgm:t>
    </dgm:pt>
    <dgm:pt modelId="{66257B5C-9483-442B-8DC3-C1602881F107}" type="parTrans" cxnId="{2F50DA19-E5A0-41A1-9929-557122759484}">
      <dgm:prSet/>
      <dgm:spPr/>
      <dgm:t>
        <a:bodyPr/>
        <a:lstStyle/>
        <a:p>
          <a:endParaRPr lang="zh-CN" altLang="en-US"/>
        </a:p>
      </dgm:t>
    </dgm:pt>
    <dgm:pt modelId="{4DC2775E-E711-4608-9F04-AFD971B7B453}" type="sibTrans" cxnId="{2F50DA19-E5A0-41A1-9929-557122759484}">
      <dgm:prSet/>
      <dgm:spPr/>
      <dgm:t>
        <a:bodyPr/>
        <a:lstStyle/>
        <a:p>
          <a:endParaRPr lang="zh-CN" altLang="en-US"/>
        </a:p>
      </dgm:t>
    </dgm:pt>
    <dgm:pt modelId="{4656F5E6-16F9-4722-9E10-8F23AF969641}" type="pres">
      <dgm:prSet presAssocID="{7E13D527-7449-41BF-9E3B-654674929006}" presName="Name0" presStyleCnt="0">
        <dgm:presLayoutVars>
          <dgm:dir/>
          <dgm:resizeHandles val="exact"/>
        </dgm:presLayoutVars>
      </dgm:prSet>
      <dgm:spPr/>
    </dgm:pt>
    <dgm:pt modelId="{7664CFEA-5322-4E75-932A-BE48FBCD8AC0}" type="pres">
      <dgm:prSet presAssocID="{EA01D95C-4632-4636-A982-752FB50C5415}" presName="node" presStyleLbl="node1" presStyleIdx="0" presStyleCnt="2">
        <dgm:presLayoutVars>
          <dgm:bulletEnabled val="1"/>
        </dgm:presLayoutVars>
      </dgm:prSet>
      <dgm:spPr/>
      <dgm:t>
        <a:bodyPr/>
        <a:lstStyle/>
        <a:p>
          <a:endParaRPr lang="zh-CN" altLang="en-US"/>
        </a:p>
      </dgm:t>
    </dgm:pt>
    <dgm:pt modelId="{DD6705E2-FB5C-4A77-BCB0-B9745901C4EA}" type="pres">
      <dgm:prSet presAssocID="{07AF71A3-1875-45BC-BC52-3995E4C86205}" presName="sibTrans" presStyleLbl="sibTrans2D1" presStyleIdx="0" presStyleCnt="1"/>
      <dgm:spPr/>
      <dgm:t>
        <a:bodyPr/>
        <a:lstStyle/>
        <a:p>
          <a:endParaRPr lang="zh-CN" altLang="en-US"/>
        </a:p>
      </dgm:t>
    </dgm:pt>
    <dgm:pt modelId="{6C478F4B-2C73-45B3-ABF2-C5FA5B826CF1}" type="pres">
      <dgm:prSet presAssocID="{07AF71A3-1875-45BC-BC52-3995E4C86205}" presName="connectorText" presStyleLbl="sibTrans2D1" presStyleIdx="0" presStyleCnt="1"/>
      <dgm:spPr/>
      <dgm:t>
        <a:bodyPr/>
        <a:lstStyle/>
        <a:p>
          <a:endParaRPr lang="zh-CN" altLang="en-US"/>
        </a:p>
      </dgm:t>
    </dgm:pt>
    <dgm:pt modelId="{D898D3FE-0B1A-4541-BA79-D3C60B4BB094}" type="pres">
      <dgm:prSet presAssocID="{CC9828C4-2117-4945-8F2E-3DEBCD79B589}" presName="node" presStyleLbl="node1" presStyleIdx="1" presStyleCnt="2">
        <dgm:presLayoutVars>
          <dgm:bulletEnabled val="1"/>
        </dgm:presLayoutVars>
      </dgm:prSet>
      <dgm:spPr/>
      <dgm:t>
        <a:bodyPr/>
        <a:lstStyle/>
        <a:p>
          <a:endParaRPr lang="zh-CN" altLang="en-US"/>
        </a:p>
      </dgm:t>
    </dgm:pt>
  </dgm:ptLst>
  <dgm:cxnLst>
    <dgm:cxn modelId="{2F50DA19-E5A0-41A1-9929-557122759484}" srcId="{7E13D527-7449-41BF-9E3B-654674929006}" destId="{CC9828C4-2117-4945-8F2E-3DEBCD79B589}" srcOrd="1" destOrd="0" parTransId="{66257B5C-9483-442B-8DC3-C1602881F107}" sibTransId="{4DC2775E-E711-4608-9F04-AFD971B7B453}"/>
    <dgm:cxn modelId="{C9A4216A-8D28-4C47-89BE-BBF8B1BE755E}" type="presOf" srcId="{CC9828C4-2117-4945-8F2E-3DEBCD79B589}" destId="{D898D3FE-0B1A-4541-BA79-D3C60B4BB094}" srcOrd="0" destOrd="0" presId="urn:microsoft.com/office/officeart/2005/8/layout/process1"/>
    <dgm:cxn modelId="{C22DF557-DE39-45AD-837F-F0B2835D19B4}" srcId="{7E13D527-7449-41BF-9E3B-654674929006}" destId="{EA01D95C-4632-4636-A982-752FB50C5415}" srcOrd="0" destOrd="0" parTransId="{EA9A1DAD-DD60-47B0-917D-34932D442FF6}" sibTransId="{07AF71A3-1875-45BC-BC52-3995E4C86205}"/>
    <dgm:cxn modelId="{DF389296-A78B-43EE-8EB9-720A995BC94B}" type="presOf" srcId="{07AF71A3-1875-45BC-BC52-3995E4C86205}" destId="{DD6705E2-FB5C-4A77-BCB0-B9745901C4EA}" srcOrd="0" destOrd="0" presId="urn:microsoft.com/office/officeart/2005/8/layout/process1"/>
    <dgm:cxn modelId="{13C0FBC5-2419-4134-87E9-96523BDD47F3}" type="presOf" srcId="{07AF71A3-1875-45BC-BC52-3995E4C86205}" destId="{6C478F4B-2C73-45B3-ABF2-C5FA5B826CF1}" srcOrd="1" destOrd="0" presId="urn:microsoft.com/office/officeart/2005/8/layout/process1"/>
    <dgm:cxn modelId="{1D0D1BA7-BB95-4E8F-BEDC-CD4A22ABC75D}" type="presOf" srcId="{7E13D527-7449-41BF-9E3B-654674929006}" destId="{4656F5E6-16F9-4722-9E10-8F23AF969641}" srcOrd="0" destOrd="0" presId="urn:microsoft.com/office/officeart/2005/8/layout/process1"/>
    <dgm:cxn modelId="{B4A8F0F4-0071-4E82-B5F2-B1FD983C14B5}" type="presOf" srcId="{EA01D95C-4632-4636-A982-752FB50C5415}" destId="{7664CFEA-5322-4E75-932A-BE48FBCD8AC0}" srcOrd="0" destOrd="0" presId="urn:microsoft.com/office/officeart/2005/8/layout/process1"/>
    <dgm:cxn modelId="{B4E8A5F4-143F-499F-A722-2C665748ACB3}" type="presParOf" srcId="{4656F5E6-16F9-4722-9E10-8F23AF969641}" destId="{7664CFEA-5322-4E75-932A-BE48FBCD8AC0}" srcOrd="0" destOrd="0" presId="urn:microsoft.com/office/officeart/2005/8/layout/process1"/>
    <dgm:cxn modelId="{FB9A9999-4C83-48CF-B4A8-3C45F285D155}" type="presParOf" srcId="{4656F5E6-16F9-4722-9E10-8F23AF969641}" destId="{DD6705E2-FB5C-4A77-BCB0-B9745901C4EA}" srcOrd="1" destOrd="0" presId="urn:microsoft.com/office/officeart/2005/8/layout/process1"/>
    <dgm:cxn modelId="{33073AF8-17EE-420F-9515-45416CA328E0}" type="presParOf" srcId="{DD6705E2-FB5C-4A77-BCB0-B9745901C4EA}" destId="{6C478F4B-2C73-45B3-ABF2-C5FA5B826CF1}" srcOrd="0" destOrd="0" presId="urn:microsoft.com/office/officeart/2005/8/layout/process1"/>
    <dgm:cxn modelId="{21B504DC-A72B-4320-8A67-F728F9E836EE}" type="presParOf" srcId="{4656F5E6-16F9-4722-9E10-8F23AF969641}" destId="{D898D3FE-0B1A-4541-BA79-D3C60B4BB094}" srcOrd="2" destOrd="0" presId="urn:microsoft.com/office/officeart/2005/8/layout/process1"/>
  </dgm:cxnLst>
  <dgm:bg/>
  <dgm:whole/>
</dgm:dataModel>
</file>

<file path=ppt/diagrams/data13.xml><?xml version="1.0" encoding="utf-8"?>
<dgm:dataModel xmlns:dgm="http://schemas.openxmlformats.org/drawingml/2006/diagram" xmlns:a="http://schemas.openxmlformats.org/drawingml/2006/main">
  <dgm:ptLst>
    <dgm:pt modelId="{7E13D527-7449-41BF-9E3B-654674929006}" type="doc">
      <dgm:prSet loTypeId="urn:microsoft.com/office/officeart/2005/8/layout/process1" loCatId="process" qsTypeId="urn:microsoft.com/office/officeart/2005/8/quickstyle/3d2" qsCatId="3D" csTypeId="urn:microsoft.com/office/officeart/2005/8/colors/accent1_2" csCatId="accent1" phldr="1"/>
      <dgm:spPr/>
    </dgm:pt>
    <dgm:pt modelId="{EA01D95C-4632-4636-A982-752FB50C5415}">
      <dgm:prSet phldrT="[文本]" custT="1"/>
      <dgm:spPr>
        <a:solidFill>
          <a:srgbClr val="74A1DE"/>
        </a:solidFill>
      </dgm:spPr>
      <dgm:t>
        <a:bodyPr/>
        <a:lstStyle/>
        <a:p>
          <a:r>
            <a:rPr lang="zh-CN" altLang="en-US" sz="2000" b="1" dirty="0" smtClean="0">
              <a:solidFill>
                <a:schemeClr val="tx1"/>
              </a:solidFill>
            </a:rPr>
            <a:t>申请人配偶在部队缴存住房公积金。</a:t>
          </a:r>
          <a:endParaRPr lang="zh-CN" altLang="en-US" sz="2000" b="1" dirty="0">
            <a:solidFill>
              <a:schemeClr val="tx1"/>
            </a:solidFill>
          </a:endParaRPr>
        </a:p>
      </dgm:t>
    </dgm:pt>
    <dgm:pt modelId="{EA9A1DAD-DD60-47B0-917D-34932D442FF6}" type="parTrans" cxnId="{C22DF557-DE39-45AD-837F-F0B2835D19B4}">
      <dgm:prSet/>
      <dgm:spPr/>
      <dgm:t>
        <a:bodyPr/>
        <a:lstStyle/>
        <a:p>
          <a:endParaRPr lang="zh-CN" altLang="en-US"/>
        </a:p>
      </dgm:t>
    </dgm:pt>
    <dgm:pt modelId="{07AF71A3-1875-45BC-BC52-3995E4C86205}" type="sibTrans" cxnId="{C22DF557-DE39-45AD-837F-F0B2835D19B4}">
      <dgm:prSet/>
      <dgm:spPr/>
      <dgm:t>
        <a:bodyPr/>
        <a:lstStyle/>
        <a:p>
          <a:endParaRPr lang="zh-CN" altLang="en-US"/>
        </a:p>
      </dgm:t>
    </dgm:pt>
    <dgm:pt modelId="{CC9828C4-2117-4945-8F2E-3DEBCD79B589}">
      <dgm:prSet phldrT="[文本]" custT="1"/>
      <dgm:spPr>
        <a:solidFill>
          <a:srgbClr val="74A1DE"/>
        </a:solidFill>
      </dgm:spPr>
      <dgm:t>
        <a:bodyPr/>
        <a:lstStyle/>
        <a:p>
          <a:r>
            <a:rPr lang="zh-CN" altLang="en-US" sz="2000" b="1" dirty="0" smtClean="0">
              <a:solidFill>
                <a:srgbClr val="002060"/>
              </a:solidFill>
              <a:latin typeface="+mn-ea"/>
              <a:ea typeface="+mn-ea"/>
            </a:rPr>
            <a:t>开具部队专用</a:t>
          </a:r>
          <a:r>
            <a:rPr lang="en-US" altLang="zh-CN" sz="2000" b="1" dirty="0" smtClean="0">
              <a:solidFill>
                <a:srgbClr val="002060"/>
              </a:solidFill>
              <a:latin typeface="+mn-ea"/>
              <a:ea typeface="+mn-ea"/>
            </a:rPr>
            <a:t>《</a:t>
          </a:r>
          <a:r>
            <a:rPr lang="zh-CN" altLang="en-US" sz="2000" b="1" dirty="0" smtClean="0">
              <a:solidFill>
                <a:srgbClr val="002060"/>
              </a:solidFill>
              <a:latin typeface="+mn-ea"/>
              <a:ea typeface="+mn-ea"/>
            </a:rPr>
            <a:t>住房公积金缴存证明</a:t>
          </a:r>
          <a:r>
            <a:rPr lang="en-US" altLang="zh-CN" sz="2000" b="1" dirty="0" smtClean="0">
              <a:solidFill>
                <a:srgbClr val="002060"/>
              </a:solidFill>
              <a:latin typeface="+mn-ea"/>
              <a:ea typeface="+mn-ea"/>
            </a:rPr>
            <a:t>》</a:t>
          </a:r>
          <a:r>
            <a:rPr lang="zh-CN" altLang="en-US" sz="2000" b="1" dirty="0" smtClean="0">
              <a:solidFill>
                <a:srgbClr val="002060"/>
              </a:solidFill>
              <a:latin typeface="+mn-ea"/>
              <a:ea typeface="+mn-ea"/>
            </a:rPr>
            <a:t>。</a:t>
          </a:r>
          <a:endParaRPr lang="zh-CN" altLang="en-US" sz="2000" b="1" dirty="0">
            <a:solidFill>
              <a:srgbClr val="002060"/>
            </a:solidFill>
            <a:latin typeface="+mn-ea"/>
            <a:ea typeface="+mn-ea"/>
          </a:endParaRPr>
        </a:p>
      </dgm:t>
    </dgm:pt>
    <dgm:pt modelId="{66257B5C-9483-442B-8DC3-C1602881F107}" type="parTrans" cxnId="{2F50DA19-E5A0-41A1-9929-557122759484}">
      <dgm:prSet/>
      <dgm:spPr/>
      <dgm:t>
        <a:bodyPr/>
        <a:lstStyle/>
        <a:p>
          <a:endParaRPr lang="zh-CN" altLang="en-US"/>
        </a:p>
      </dgm:t>
    </dgm:pt>
    <dgm:pt modelId="{4DC2775E-E711-4608-9F04-AFD971B7B453}" type="sibTrans" cxnId="{2F50DA19-E5A0-41A1-9929-557122759484}">
      <dgm:prSet/>
      <dgm:spPr/>
      <dgm:t>
        <a:bodyPr/>
        <a:lstStyle/>
        <a:p>
          <a:endParaRPr lang="zh-CN" altLang="en-US"/>
        </a:p>
      </dgm:t>
    </dgm:pt>
    <dgm:pt modelId="{4656F5E6-16F9-4722-9E10-8F23AF969641}" type="pres">
      <dgm:prSet presAssocID="{7E13D527-7449-41BF-9E3B-654674929006}" presName="Name0" presStyleCnt="0">
        <dgm:presLayoutVars>
          <dgm:dir/>
          <dgm:resizeHandles val="exact"/>
        </dgm:presLayoutVars>
      </dgm:prSet>
      <dgm:spPr/>
    </dgm:pt>
    <dgm:pt modelId="{7664CFEA-5322-4E75-932A-BE48FBCD8AC0}" type="pres">
      <dgm:prSet presAssocID="{EA01D95C-4632-4636-A982-752FB50C5415}" presName="node" presStyleLbl="node1" presStyleIdx="0" presStyleCnt="2">
        <dgm:presLayoutVars>
          <dgm:bulletEnabled val="1"/>
        </dgm:presLayoutVars>
      </dgm:prSet>
      <dgm:spPr/>
      <dgm:t>
        <a:bodyPr/>
        <a:lstStyle/>
        <a:p>
          <a:endParaRPr lang="zh-CN" altLang="en-US"/>
        </a:p>
      </dgm:t>
    </dgm:pt>
    <dgm:pt modelId="{DD6705E2-FB5C-4A77-BCB0-B9745901C4EA}" type="pres">
      <dgm:prSet presAssocID="{07AF71A3-1875-45BC-BC52-3995E4C86205}" presName="sibTrans" presStyleLbl="sibTrans2D1" presStyleIdx="0" presStyleCnt="1"/>
      <dgm:spPr/>
      <dgm:t>
        <a:bodyPr/>
        <a:lstStyle/>
        <a:p>
          <a:endParaRPr lang="zh-CN" altLang="en-US"/>
        </a:p>
      </dgm:t>
    </dgm:pt>
    <dgm:pt modelId="{6C478F4B-2C73-45B3-ABF2-C5FA5B826CF1}" type="pres">
      <dgm:prSet presAssocID="{07AF71A3-1875-45BC-BC52-3995E4C86205}" presName="connectorText" presStyleLbl="sibTrans2D1" presStyleIdx="0" presStyleCnt="1"/>
      <dgm:spPr/>
      <dgm:t>
        <a:bodyPr/>
        <a:lstStyle/>
        <a:p>
          <a:endParaRPr lang="zh-CN" altLang="en-US"/>
        </a:p>
      </dgm:t>
    </dgm:pt>
    <dgm:pt modelId="{D898D3FE-0B1A-4541-BA79-D3C60B4BB094}" type="pres">
      <dgm:prSet presAssocID="{CC9828C4-2117-4945-8F2E-3DEBCD79B589}" presName="node" presStyleLbl="node1" presStyleIdx="1" presStyleCnt="2">
        <dgm:presLayoutVars>
          <dgm:bulletEnabled val="1"/>
        </dgm:presLayoutVars>
      </dgm:prSet>
      <dgm:spPr/>
      <dgm:t>
        <a:bodyPr/>
        <a:lstStyle/>
        <a:p>
          <a:endParaRPr lang="zh-CN" altLang="en-US"/>
        </a:p>
      </dgm:t>
    </dgm:pt>
  </dgm:ptLst>
  <dgm:cxnLst>
    <dgm:cxn modelId="{2F50DA19-E5A0-41A1-9929-557122759484}" srcId="{7E13D527-7449-41BF-9E3B-654674929006}" destId="{CC9828C4-2117-4945-8F2E-3DEBCD79B589}" srcOrd="1" destOrd="0" parTransId="{66257B5C-9483-442B-8DC3-C1602881F107}" sibTransId="{4DC2775E-E711-4608-9F04-AFD971B7B453}"/>
    <dgm:cxn modelId="{C22DF557-DE39-45AD-837F-F0B2835D19B4}" srcId="{7E13D527-7449-41BF-9E3B-654674929006}" destId="{EA01D95C-4632-4636-A982-752FB50C5415}" srcOrd="0" destOrd="0" parTransId="{EA9A1DAD-DD60-47B0-917D-34932D442FF6}" sibTransId="{07AF71A3-1875-45BC-BC52-3995E4C86205}"/>
    <dgm:cxn modelId="{4B323147-FEB5-43CD-8408-BCD16B4045CD}" type="presOf" srcId="{CC9828C4-2117-4945-8F2E-3DEBCD79B589}" destId="{D898D3FE-0B1A-4541-BA79-D3C60B4BB094}" srcOrd="0" destOrd="0" presId="urn:microsoft.com/office/officeart/2005/8/layout/process1"/>
    <dgm:cxn modelId="{C64C566F-D867-477A-91FD-1CCF8E208192}" type="presOf" srcId="{EA01D95C-4632-4636-A982-752FB50C5415}" destId="{7664CFEA-5322-4E75-932A-BE48FBCD8AC0}" srcOrd="0" destOrd="0" presId="urn:microsoft.com/office/officeart/2005/8/layout/process1"/>
    <dgm:cxn modelId="{B86AC616-4820-4F2F-ADBC-3D89853D0E0D}" type="presOf" srcId="{07AF71A3-1875-45BC-BC52-3995E4C86205}" destId="{DD6705E2-FB5C-4A77-BCB0-B9745901C4EA}" srcOrd="0" destOrd="0" presId="urn:microsoft.com/office/officeart/2005/8/layout/process1"/>
    <dgm:cxn modelId="{32F4E82D-323E-4469-AD57-A986BCB96901}" type="presOf" srcId="{07AF71A3-1875-45BC-BC52-3995E4C86205}" destId="{6C478F4B-2C73-45B3-ABF2-C5FA5B826CF1}" srcOrd="1" destOrd="0" presId="urn:microsoft.com/office/officeart/2005/8/layout/process1"/>
    <dgm:cxn modelId="{695EA3AB-27C8-4980-A40A-28D25993B92D}" type="presOf" srcId="{7E13D527-7449-41BF-9E3B-654674929006}" destId="{4656F5E6-16F9-4722-9E10-8F23AF969641}" srcOrd="0" destOrd="0" presId="urn:microsoft.com/office/officeart/2005/8/layout/process1"/>
    <dgm:cxn modelId="{7B63C10E-AEDE-4EC6-A985-3EC4B9E59218}" type="presParOf" srcId="{4656F5E6-16F9-4722-9E10-8F23AF969641}" destId="{7664CFEA-5322-4E75-932A-BE48FBCD8AC0}" srcOrd="0" destOrd="0" presId="urn:microsoft.com/office/officeart/2005/8/layout/process1"/>
    <dgm:cxn modelId="{808D596A-4BEE-49A8-9AB3-294F0291E5F8}" type="presParOf" srcId="{4656F5E6-16F9-4722-9E10-8F23AF969641}" destId="{DD6705E2-FB5C-4A77-BCB0-B9745901C4EA}" srcOrd="1" destOrd="0" presId="urn:microsoft.com/office/officeart/2005/8/layout/process1"/>
    <dgm:cxn modelId="{7C833F0C-A6EE-4BB2-860B-F90838750F8D}" type="presParOf" srcId="{DD6705E2-FB5C-4A77-BCB0-B9745901C4EA}" destId="{6C478F4B-2C73-45B3-ABF2-C5FA5B826CF1}" srcOrd="0" destOrd="0" presId="urn:microsoft.com/office/officeart/2005/8/layout/process1"/>
    <dgm:cxn modelId="{A5AB1E4A-ED55-4772-A759-AFACC36A9194}" type="presParOf" srcId="{4656F5E6-16F9-4722-9E10-8F23AF969641}" destId="{D898D3FE-0B1A-4541-BA79-D3C60B4BB094}" srcOrd="2" destOrd="0" presId="urn:microsoft.com/office/officeart/2005/8/layout/process1"/>
  </dgm:cxnLst>
  <dgm:bg/>
  <dgm:whole/>
</dgm:dataModel>
</file>

<file path=ppt/diagrams/data14.xml><?xml version="1.0" encoding="utf-8"?>
<dgm:dataModel xmlns:dgm="http://schemas.openxmlformats.org/drawingml/2006/diagram" xmlns:a="http://schemas.openxmlformats.org/drawingml/2006/main">
  <dgm:ptLst>
    <dgm:pt modelId="{12EE1039-4765-417D-8F90-4DAE42E23721}" type="doc">
      <dgm:prSet loTypeId="urn:microsoft.com/office/officeart/2005/8/layout/arrow6" loCatId="relationship" qsTypeId="urn:microsoft.com/office/officeart/2005/8/quickstyle/3d2" qsCatId="3D" csTypeId="urn:microsoft.com/office/officeart/2005/8/colors/accent1_2" csCatId="accent1" phldr="1"/>
      <dgm:spPr/>
      <dgm:t>
        <a:bodyPr/>
        <a:lstStyle/>
        <a:p>
          <a:endParaRPr lang="zh-CN" altLang="en-US"/>
        </a:p>
      </dgm:t>
    </dgm:pt>
    <dgm:pt modelId="{AA11FB70-11C4-4FE1-9707-BEA2220EBE21}">
      <dgm:prSet phldrT="[文本]"/>
      <dgm:spPr/>
      <dgm:t>
        <a:bodyPr/>
        <a:lstStyle/>
        <a:p>
          <a:r>
            <a:rPr lang="zh-CN" altLang="en-US" b="0" dirty="0" smtClean="0">
              <a:latin typeface="+mn-ea"/>
              <a:ea typeface="+mn-ea"/>
            </a:rPr>
            <a:t>申请人为单身的，每月保留生活费</a:t>
          </a:r>
          <a:r>
            <a:rPr lang="en-US" altLang="zh-CN" b="0" dirty="0" smtClean="0">
              <a:solidFill>
                <a:srgbClr val="FF0000"/>
              </a:solidFill>
              <a:effectLst>
                <a:outerShdw blurRad="38100" dist="38100" dir="2700000" algn="tl">
                  <a:srgbClr val="000000">
                    <a:alpha val="43137"/>
                  </a:srgbClr>
                </a:outerShdw>
              </a:effectLst>
              <a:latin typeface="+mn-ea"/>
              <a:ea typeface="+mn-ea"/>
            </a:rPr>
            <a:t>1323</a:t>
          </a:r>
          <a:r>
            <a:rPr lang="zh-CN" altLang="en-US" b="0" dirty="0" smtClean="0">
              <a:latin typeface="+mn-ea"/>
              <a:ea typeface="+mn-ea"/>
            </a:rPr>
            <a:t>元</a:t>
          </a:r>
          <a:endParaRPr lang="zh-CN" altLang="en-US" b="0" dirty="0">
            <a:latin typeface="+mn-ea"/>
            <a:ea typeface="+mn-ea"/>
          </a:endParaRPr>
        </a:p>
      </dgm:t>
    </dgm:pt>
    <dgm:pt modelId="{15A7F546-DA91-4DA5-B737-3DD3722A69F8}" type="parTrans" cxnId="{FFBF4099-00E7-4AF6-8B71-36195AD99F6A}">
      <dgm:prSet/>
      <dgm:spPr/>
      <dgm:t>
        <a:bodyPr/>
        <a:lstStyle/>
        <a:p>
          <a:endParaRPr lang="zh-CN" altLang="en-US"/>
        </a:p>
      </dgm:t>
    </dgm:pt>
    <dgm:pt modelId="{BD16C850-3AEA-4F5B-8E7D-D54D009CF72C}" type="sibTrans" cxnId="{FFBF4099-00E7-4AF6-8B71-36195AD99F6A}">
      <dgm:prSet/>
      <dgm:spPr/>
      <dgm:t>
        <a:bodyPr/>
        <a:lstStyle/>
        <a:p>
          <a:endParaRPr lang="zh-CN" altLang="en-US"/>
        </a:p>
      </dgm:t>
    </dgm:pt>
    <dgm:pt modelId="{271D0A64-A36D-4492-9923-3A46CAAC40E9}">
      <dgm:prSet phldrT="[文本]"/>
      <dgm:spPr/>
      <dgm:t>
        <a:bodyPr/>
        <a:lstStyle/>
        <a:p>
          <a:r>
            <a:rPr lang="zh-CN" altLang="en-US" b="0" dirty="0" smtClean="0">
              <a:latin typeface="+mn-ea"/>
              <a:ea typeface="+mn-ea"/>
            </a:rPr>
            <a:t>申请人为已婚的，每月保留生活费</a:t>
          </a:r>
          <a:r>
            <a:rPr lang="en-US" altLang="zh-CN" b="0" dirty="0" smtClean="0">
              <a:solidFill>
                <a:srgbClr val="FF0000"/>
              </a:solidFill>
              <a:effectLst>
                <a:outerShdw blurRad="38100" dist="38100" dir="2700000" algn="tl">
                  <a:srgbClr val="000000">
                    <a:alpha val="43137"/>
                  </a:srgbClr>
                </a:outerShdw>
              </a:effectLst>
              <a:latin typeface="+mn-ea"/>
              <a:ea typeface="+mn-ea"/>
            </a:rPr>
            <a:t>2646</a:t>
          </a:r>
          <a:r>
            <a:rPr lang="zh-CN" altLang="en-US" b="0" dirty="0" smtClean="0">
              <a:latin typeface="+mn-ea"/>
              <a:ea typeface="+mn-ea"/>
            </a:rPr>
            <a:t>元</a:t>
          </a:r>
          <a:endParaRPr lang="zh-CN" altLang="en-US" b="0" dirty="0">
            <a:latin typeface="+mn-ea"/>
            <a:ea typeface="+mn-ea"/>
          </a:endParaRPr>
        </a:p>
      </dgm:t>
    </dgm:pt>
    <dgm:pt modelId="{3AD18DD4-B627-4453-B950-14797A96B8C1}" type="parTrans" cxnId="{F302579B-E482-476A-A50B-21C6222EE96E}">
      <dgm:prSet/>
      <dgm:spPr/>
      <dgm:t>
        <a:bodyPr/>
        <a:lstStyle/>
        <a:p>
          <a:endParaRPr lang="zh-CN" altLang="en-US"/>
        </a:p>
      </dgm:t>
    </dgm:pt>
    <dgm:pt modelId="{E9422707-7D09-4869-895F-DB2C79E4F7C4}" type="sibTrans" cxnId="{F302579B-E482-476A-A50B-21C6222EE96E}">
      <dgm:prSet/>
      <dgm:spPr/>
      <dgm:t>
        <a:bodyPr/>
        <a:lstStyle/>
        <a:p>
          <a:endParaRPr lang="zh-CN" altLang="en-US"/>
        </a:p>
      </dgm:t>
    </dgm:pt>
    <dgm:pt modelId="{43B9CF58-0EFD-4A4F-B672-FA36DFA09CF1}" type="pres">
      <dgm:prSet presAssocID="{12EE1039-4765-417D-8F90-4DAE42E23721}" presName="compositeShape" presStyleCnt="0">
        <dgm:presLayoutVars>
          <dgm:chMax val="2"/>
          <dgm:dir/>
          <dgm:resizeHandles val="exact"/>
        </dgm:presLayoutVars>
      </dgm:prSet>
      <dgm:spPr/>
      <dgm:t>
        <a:bodyPr/>
        <a:lstStyle/>
        <a:p>
          <a:endParaRPr lang="zh-CN" altLang="en-US"/>
        </a:p>
      </dgm:t>
    </dgm:pt>
    <dgm:pt modelId="{9D49296A-025F-4127-B3AB-517051DC59DD}" type="pres">
      <dgm:prSet presAssocID="{12EE1039-4765-417D-8F90-4DAE42E23721}" presName="ribbon" presStyleLbl="node1" presStyleIdx="0" presStyleCnt="1"/>
      <dgm:spPr>
        <a:solidFill>
          <a:srgbClr val="74A1DE"/>
        </a:solidFill>
        <a:ln w="25400">
          <a:solidFill>
            <a:schemeClr val="bg1"/>
          </a:solidFill>
        </a:ln>
      </dgm:spPr>
      <dgm:t>
        <a:bodyPr/>
        <a:lstStyle/>
        <a:p>
          <a:endParaRPr lang="zh-CN" altLang="en-US"/>
        </a:p>
      </dgm:t>
    </dgm:pt>
    <dgm:pt modelId="{6691DB3A-76FD-485A-9AB2-8DF643894526}" type="pres">
      <dgm:prSet presAssocID="{12EE1039-4765-417D-8F90-4DAE42E23721}" presName="leftArrowText" presStyleLbl="node1" presStyleIdx="0" presStyleCnt="1">
        <dgm:presLayoutVars>
          <dgm:chMax val="0"/>
          <dgm:bulletEnabled val="1"/>
        </dgm:presLayoutVars>
      </dgm:prSet>
      <dgm:spPr/>
      <dgm:t>
        <a:bodyPr/>
        <a:lstStyle/>
        <a:p>
          <a:endParaRPr lang="zh-CN" altLang="en-US"/>
        </a:p>
      </dgm:t>
    </dgm:pt>
    <dgm:pt modelId="{62EC03F3-B9FE-4509-9358-8E9C52FB94C7}" type="pres">
      <dgm:prSet presAssocID="{12EE1039-4765-417D-8F90-4DAE42E23721}" presName="rightArrowText" presStyleLbl="node1" presStyleIdx="0" presStyleCnt="1">
        <dgm:presLayoutVars>
          <dgm:chMax val="0"/>
          <dgm:bulletEnabled val="1"/>
        </dgm:presLayoutVars>
      </dgm:prSet>
      <dgm:spPr/>
      <dgm:t>
        <a:bodyPr/>
        <a:lstStyle/>
        <a:p>
          <a:endParaRPr lang="zh-CN" altLang="en-US"/>
        </a:p>
      </dgm:t>
    </dgm:pt>
  </dgm:ptLst>
  <dgm:cxnLst>
    <dgm:cxn modelId="{3B6904A3-72FA-4725-8FBA-8C42FE67453B}" type="presOf" srcId="{271D0A64-A36D-4492-9923-3A46CAAC40E9}" destId="{62EC03F3-B9FE-4509-9358-8E9C52FB94C7}" srcOrd="0" destOrd="0" presId="urn:microsoft.com/office/officeart/2005/8/layout/arrow6"/>
    <dgm:cxn modelId="{F302579B-E482-476A-A50B-21C6222EE96E}" srcId="{12EE1039-4765-417D-8F90-4DAE42E23721}" destId="{271D0A64-A36D-4492-9923-3A46CAAC40E9}" srcOrd="1" destOrd="0" parTransId="{3AD18DD4-B627-4453-B950-14797A96B8C1}" sibTransId="{E9422707-7D09-4869-895F-DB2C79E4F7C4}"/>
    <dgm:cxn modelId="{6B54070D-3E70-48D5-AD59-65896867CB98}" type="presOf" srcId="{AA11FB70-11C4-4FE1-9707-BEA2220EBE21}" destId="{6691DB3A-76FD-485A-9AB2-8DF643894526}" srcOrd="0" destOrd="0" presId="urn:microsoft.com/office/officeart/2005/8/layout/arrow6"/>
    <dgm:cxn modelId="{FFBF4099-00E7-4AF6-8B71-36195AD99F6A}" srcId="{12EE1039-4765-417D-8F90-4DAE42E23721}" destId="{AA11FB70-11C4-4FE1-9707-BEA2220EBE21}" srcOrd="0" destOrd="0" parTransId="{15A7F546-DA91-4DA5-B737-3DD3722A69F8}" sibTransId="{BD16C850-3AEA-4F5B-8E7D-D54D009CF72C}"/>
    <dgm:cxn modelId="{F9DA7B1A-466F-417F-8F5F-086594E1FF79}" type="presOf" srcId="{12EE1039-4765-417D-8F90-4DAE42E23721}" destId="{43B9CF58-0EFD-4A4F-B672-FA36DFA09CF1}" srcOrd="0" destOrd="0" presId="urn:microsoft.com/office/officeart/2005/8/layout/arrow6"/>
    <dgm:cxn modelId="{067E93DC-FDBF-451C-B89F-7972CE5B69A6}" type="presParOf" srcId="{43B9CF58-0EFD-4A4F-B672-FA36DFA09CF1}" destId="{9D49296A-025F-4127-B3AB-517051DC59DD}" srcOrd="0" destOrd="0" presId="urn:microsoft.com/office/officeart/2005/8/layout/arrow6"/>
    <dgm:cxn modelId="{914B3E0B-993F-44D7-95A4-D47A16E8F431}" type="presParOf" srcId="{43B9CF58-0EFD-4A4F-B672-FA36DFA09CF1}" destId="{6691DB3A-76FD-485A-9AB2-8DF643894526}" srcOrd="1" destOrd="0" presId="urn:microsoft.com/office/officeart/2005/8/layout/arrow6"/>
    <dgm:cxn modelId="{5B9BBA2C-A8DE-48AC-96FA-59E6C9AF885B}" type="presParOf" srcId="{43B9CF58-0EFD-4A4F-B672-FA36DFA09CF1}" destId="{62EC03F3-B9FE-4509-9358-8E9C52FB94C7}" srcOrd="2" destOrd="0" presId="urn:microsoft.com/office/officeart/2005/8/layout/arrow6"/>
  </dgm:cxnLst>
  <dgm:bg/>
  <dgm:whole/>
</dgm:dataModel>
</file>

<file path=ppt/diagrams/data15.xml><?xml version="1.0" encoding="utf-8"?>
<dgm:dataModel xmlns:dgm="http://schemas.openxmlformats.org/drawingml/2006/diagram" xmlns:a="http://schemas.openxmlformats.org/drawingml/2006/main">
  <dgm:ptLst>
    <dgm:pt modelId="{0A9EBDDE-56DF-4B9B-B40B-F924AF91119E}"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zh-CN" altLang="en-US"/>
        </a:p>
      </dgm:t>
    </dgm:pt>
    <dgm:pt modelId="{D875B572-7A86-4AE9-A1AC-AB55EBF56A0C}">
      <dgm:prSet phldrT="[文本]" custT="1"/>
      <dgm:spPr/>
      <dgm:t>
        <a:bodyPr/>
        <a:lstStyle/>
        <a:p>
          <a:r>
            <a:rPr lang="zh-CN" altLang="en-US" sz="1800" b="1" dirty="0" smtClean="0">
              <a:solidFill>
                <a:srgbClr val="FF0000"/>
              </a:solidFill>
              <a:effectLst/>
              <a:latin typeface="+mj-ea"/>
              <a:ea typeface="+mj-ea"/>
            </a:rPr>
            <a:t>最高月还款额：</a:t>
          </a:r>
          <a:endParaRPr lang="en-US" altLang="zh-CN" sz="1800" b="1" dirty="0" smtClean="0">
            <a:solidFill>
              <a:srgbClr val="FF0000"/>
            </a:solidFill>
            <a:effectLst/>
            <a:latin typeface="+mj-ea"/>
            <a:ea typeface="+mj-ea"/>
          </a:endParaRPr>
        </a:p>
        <a:p>
          <a:r>
            <a:rPr lang="zh-CN" altLang="en-US" sz="1800" b="1" dirty="0" smtClean="0">
              <a:solidFill>
                <a:srgbClr val="002060"/>
              </a:solidFill>
              <a:effectLst/>
              <a:latin typeface="+mj-ea"/>
              <a:ea typeface="+mj-ea"/>
            </a:rPr>
            <a:t>每月偿还贷款（并扣除其他债务）后，保留生活费不得低于北京市的基本生活费标准。</a:t>
          </a:r>
          <a:endParaRPr lang="zh-CN" altLang="en-US" sz="1800" b="1" dirty="0">
            <a:solidFill>
              <a:srgbClr val="002060"/>
            </a:solidFill>
          </a:endParaRPr>
        </a:p>
      </dgm:t>
    </dgm:pt>
    <dgm:pt modelId="{ADEFB9D4-DB59-4E4E-AA50-F8156325BCEF}" type="parTrans" cxnId="{E7F86063-8A56-4364-AAAE-0254045510E7}">
      <dgm:prSet/>
      <dgm:spPr/>
      <dgm:t>
        <a:bodyPr/>
        <a:lstStyle/>
        <a:p>
          <a:endParaRPr lang="zh-CN" altLang="en-US"/>
        </a:p>
      </dgm:t>
    </dgm:pt>
    <dgm:pt modelId="{D98E8B62-BBE9-47D7-9D25-D882099379B4}" type="sibTrans" cxnId="{E7F86063-8A56-4364-AAAE-0254045510E7}">
      <dgm:prSet/>
      <dgm:spPr/>
      <dgm:t>
        <a:bodyPr/>
        <a:lstStyle/>
        <a:p>
          <a:endParaRPr lang="zh-CN" altLang="en-US"/>
        </a:p>
      </dgm:t>
    </dgm:pt>
    <dgm:pt modelId="{3A595E6F-9B67-4452-9622-83C1022A3E1C}">
      <dgm:prSet phldrT="[文本]" custT="1"/>
      <dgm:spPr>
        <a:scene3d>
          <a:camera prst="orthographicFront"/>
          <a:lightRig rig="threePt" dir="t"/>
        </a:scene3d>
        <a:sp3d>
          <a:bevelT/>
        </a:sp3d>
      </dgm:spPr>
      <dgm:t>
        <a:bodyPr/>
        <a:lstStyle/>
        <a:p>
          <a:r>
            <a:rPr lang="zh-CN" altLang="en-US" sz="2000" b="1" dirty="0" smtClean="0">
              <a:solidFill>
                <a:srgbClr val="006600"/>
              </a:solidFill>
              <a:latin typeface="+mn-ea"/>
            </a:rPr>
            <a:t>最低月还款额：</a:t>
          </a:r>
          <a:endParaRPr lang="en-US" altLang="zh-CN" sz="2000" b="1" dirty="0" smtClean="0">
            <a:solidFill>
              <a:srgbClr val="006600"/>
            </a:solidFill>
            <a:latin typeface="+mn-ea"/>
          </a:endParaRPr>
        </a:p>
        <a:p>
          <a:r>
            <a:rPr lang="en-US" altLang="zh-CN" sz="2000" b="1" dirty="0" smtClean="0">
              <a:solidFill>
                <a:srgbClr val="002060"/>
              </a:solidFill>
              <a:latin typeface="+mn-ea"/>
            </a:rPr>
            <a:t>1</a:t>
          </a:r>
          <a:r>
            <a:rPr lang="zh-CN" altLang="en-US" sz="2000" b="1" dirty="0" smtClean="0">
              <a:solidFill>
                <a:srgbClr val="002060"/>
              </a:solidFill>
              <a:latin typeface="+mn-ea"/>
            </a:rPr>
            <a:t>、不低于按等额本息法计算的自由还款方式下约定的月最低还款额。</a:t>
          </a:r>
          <a:endParaRPr lang="en-US" altLang="zh-CN" sz="2000" b="1" dirty="0" smtClean="0">
            <a:solidFill>
              <a:srgbClr val="002060"/>
            </a:solidFill>
            <a:latin typeface="+mn-ea"/>
          </a:endParaRPr>
        </a:p>
        <a:p>
          <a:r>
            <a:rPr lang="en-US" altLang="zh-CN" sz="2000" b="1" dirty="0" smtClean="0">
              <a:solidFill>
                <a:srgbClr val="002060"/>
              </a:solidFill>
              <a:latin typeface="+mn-ea"/>
            </a:rPr>
            <a:t>2</a:t>
          </a:r>
          <a:r>
            <a:rPr lang="zh-CN" altLang="en-US" sz="2000" b="1" dirty="0" smtClean="0">
              <a:solidFill>
                <a:srgbClr val="002060"/>
              </a:solidFill>
              <a:latin typeface="+mn-ea"/>
            </a:rPr>
            <a:t>、不低于申请人和配偶住房公积金月缴存额（包括单位缴存部分与个人缴存部分）之和。</a:t>
          </a:r>
          <a:endParaRPr lang="zh-CN" altLang="en-US" sz="2000" b="1" dirty="0">
            <a:solidFill>
              <a:srgbClr val="002060"/>
            </a:solidFill>
          </a:endParaRPr>
        </a:p>
      </dgm:t>
    </dgm:pt>
    <dgm:pt modelId="{8E7C7967-E416-4815-A3CB-982890C01C71}" type="parTrans" cxnId="{DB5AADB3-1DA5-44F8-9380-84B9E3D8265D}">
      <dgm:prSet/>
      <dgm:spPr/>
      <dgm:t>
        <a:bodyPr/>
        <a:lstStyle/>
        <a:p>
          <a:endParaRPr lang="zh-CN" altLang="en-US"/>
        </a:p>
      </dgm:t>
    </dgm:pt>
    <dgm:pt modelId="{3CDF72C7-FAFC-4309-842A-29F22D99460C}" type="sibTrans" cxnId="{DB5AADB3-1DA5-44F8-9380-84B9E3D8265D}">
      <dgm:prSet/>
      <dgm:spPr/>
      <dgm:t>
        <a:bodyPr/>
        <a:lstStyle/>
        <a:p>
          <a:endParaRPr lang="zh-CN" altLang="en-US"/>
        </a:p>
      </dgm:t>
    </dgm:pt>
    <dgm:pt modelId="{4B24FCC4-A351-4734-8F54-BEB1D43AEC6A}" type="pres">
      <dgm:prSet presAssocID="{0A9EBDDE-56DF-4B9B-B40B-F924AF91119E}" presName="compositeShape" presStyleCnt="0">
        <dgm:presLayoutVars>
          <dgm:chMax val="2"/>
          <dgm:dir/>
          <dgm:resizeHandles val="exact"/>
        </dgm:presLayoutVars>
      </dgm:prSet>
      <dgm:spPr/>
      <dgm:t>
        <a:bodyPr/>
        <a:lstStyle/>
        <a:p>
          <a:endParaRPr lang="zh-CN" altLang="en-US"/>
        </a:p>
      </dgm:t>
    </dgm:pt>
    <dgm:pt modelId="{53C09D88-DBF2-4667-ACBA-D8A6CAA62F06}" type="pres">
      <dgm:prSet presAssocID="{D875B572-7A86-4AE9-A1AC-AB55EBF56A0C}" presName="upArrow" presStyleLbl="node1" presStyleIdx="0" presStyleCnt="2" custScaleX="55647" custScaleY="76075" custLinFactNeighborX="9286" custLinFactNeighborY="-2623"/>
      <dgm:spPr>
        <a:solidFill>
          <a:srgbClr val="FF0000"/>
        </a:solidFill>
        <a:scene3d>
          <a:camera prst="orthographicFront"/>
          <a:lightRig rig="threePt" dir="t"/>
        </a:scene3d>
        <a:sp3d>
          <a:bevelT/>
        </a:sp3d>
      </dgm:spPr>
      <dgm:t>
        <a:bodyPr/>
        <a:lstStyle/>
        <a:p>
          <a:endParaRPr lang="zh-CN" altLang="en-US"/>
        </a:p>
      </dgm:t>
    </dgm:pt>
    <dgm:pt modelId="{CBD24A96-42B9-4403-B23B-AE297B6C8333}" type="pres">
      <dgm:prSet presAssocID="{D875B572-7A86-4AE9-A1AC-AB55EBF56A0C}" presName="upArrowText" presStyleLbl="revTx" presStyleIdx="0" presStyleCnt="2" custScaleX="107344">
        <dgm:presLayoutVars>
          <dgm:chMax val="0"/>
          <dgm:bulletEnabled val="1"/>
        </dgm:presLayoutVars>
      </dgm:prSet>
      <dgm:spPr/>
      <dgm:t>
        <a:bodyPr/>
        <a:lstStyle/>
        <a:p>
          <a:endParaRPr lang="zh-CN" altLang="en-US"/>
        </a:p>
      </dgm:t>
    </dgm:pt>
    <dgm:pt modelId="{7475DE91-BB10-49B4-859B-C646B7440F37}" type="pres">
      <dgm:prSet presAssocID="{3A595E6F-9B67-4452-9622-83C1022A3E1C}" presName="downArrow" presStyleLbl="node1" presStyleIdx="1" presStyleCnt="2" custScaleX="55647" custScaleY="76075" custLinFactNeighborX="-7423" custLinFactNeighborY="-2125"/>
      <dgm:spPr>
        <a:solidFill>
          <a:srgbClr val="006600"/>
        </a:solidFill>
        <a:scene3d>
          <a:camera prst="orthographicFront"/>
          <a:lightRig rig="threePt" dir="t"/>
        </a:scene3d>
        <a:sp3d>
          <a:bevelT/>
        </a:sp3d>
      </dgm:spPr>
      <dgm:t>
        <a:bodyPr/>
        <a:lstStyle/>
        <a:p>
          <a:endParaRPr lang="zh-CN" altLang="en-US"/>
        </a:p>
      </dgm:t>
    </dgm:pt>
    <dgm:pt modelId="{1D3DBF22-D510-45C0-BAD2-6F4651F86A98}" type="pres">
      <dgm:prSet presAssocID="{3A595E6F-9B67-4452-9622-83C1022A3E1C}" presName="downArrowText" presStyleLbl="revTx" presStyleIdx="1" presStyleCnt="2" custScaleX="117090" custScaleY="137359" custLinFactNeighborX="-7430" custLinFactNeighborY="532">
        <dgm:presLayoutVars>
          <dgm:chMax val="0"/>
          <dgm:bulletEnabled val="1"/>
        </dgm:presLayoutVars>
      </dgm:prSet>
      <dgm:spPr/>
      <dgm:t>
        <a:bodyPr/>
        <a:lstStyle/>
        <a:p>
          <a:endParaRPr lang="zh-CN" altLang="en-US"/>
        </a:p>
      </dgm:t>
    </dgm:pt>
  </dgm:ptLst>
  <dgm:cxnLst>
    <dgm:cxn modelId="{CFD42F5D-975A-41C0-846F-733F57725D9A}" type="presOf" srcId="{D875B572-7A86-4AE9-A1AC-AB55EBF56A0C}" destId="{CBD24A96-42B9-4403-B23B-AE297B6C8333}" srcOrd="0" destOrd="0" presId="urn:microsoft.com/office/officeart/2005/8/layout/arrow4"/>
    <dgm:cxn modelId="{DB5AADB3-1DA5-44F8-9380-84B9E3D8265D}" srcId="{0A9EBDDE-56DF-4B9B-B40B-F924AF91119E}" destId="{3A595E6F-9B67-4452-9622-83C1022A3E1C}" srcOrd="1" destOrd="0" parTransId="{8E7C7967-E416-4815-A3CB-982890C01C71}" sibTransId="{3CDF72C7-FAFC-4309-842A-29F22D99460C}"/>
    <dgm:cxn modelId="{038B1B47-CC18-42E5-8DBE-21B7B149A1DC}" type="presOf" srcId="{0A9EBDDE-56DF-4B9B-B40B-F924AF91119E}" destId="{4B24FCC4-A351-4734-8F54-BEB1D43AEC6A}" srcOrd="0" destOrd="0" presId="urn:microsoft.com/office/officeart/2005/8/layout/arrow4"/>
    <dgm:cxn modelId="{E7F86063-8A56-4364-AAAE-0254045510E7}" srcId="{0A9EBDDE-56DF-4B9B-B40B-F924AF91119E}" destId="{D875B572-7A86-4AE9-A1AC-AB55EBF56A0C}" srcOrd="0" destOrd="0" parTransId="{ADEFB9D4-DB59-4E4E-AA50-F8156325BCEF}" sibTransId="{D98E8B62-BBE9-47D7-9D25-D882099379B4}"/>
    <dgm:cxn modelId="{9E8D43AD-450E-458C-8A30-3898C31B56B1}" type="presOf" srcId="{3A595E6F-9B67-4452-9622-83C1022A3E1C}" destId="{1D3DBF22-D510-45C0-BAD2-6F4651F86A98}" srcOrd="0" destOrd="0" presId="urn:microsoft.com/office/officeart/2005/8/layout/arrow4"/>
    <dgm:cxn modelId="{5F542D3A-8247-4F4D-9899-D504E6DCFB72}" type="presParOf" srcId="{4B24FCC4-A351-4734-8F54-BEB1D43AEC6A}" destId="{53C09D88-DBF2-4667-ACBA-D8A6CAA62F06}" srcOrd="0" destOrd="0" presId="urn:microsoft.com/office/officeart/2005/8/layout/arrow4"/>
    <dgm:cxn modelId="{421EF0D4-7E6A-4BF6-89AD-41B47D5F2C7E}" type="presParOf" srcId="{4B24FCC4-A351-4734-8F54-BEB1D43AEC6A}" destId="{CBD24A96-42B9-4403-B23B-AE297B6C8333}" srcOrd="1" destOrd="0" presId="urn:microsoft.com/office/officeart/2005/8/layout/arrow4"/>
    <dgm:cxn modelId="{CF8AFB97-A0E4-47A2-9752-F5E6C7007116}" type="presParOf" srcId="{4B24FCC4-A351-4734-8F54-BEB1D43AEC6A}" destId="{7475DE91-BB10-49B4-859B-C646B7440F37}" srcOrd="2" destOrd="0" presId="urn:microsoft.com/office/officeart/2005/8/layout/arrow4"/>
    <dgm:cxn modelId="{84CA7A9B-22AD-4F8A-A082-D1BCD251E754}" type="presParOf" srcId="{4B24FCC4-A351-4734-8F54-BEB1D43AEC6A}" destId="{1D3DBF22-D510-45C0-BAD2-6F4651F86A98}" srcOrd="3" destOrd="0" presId="urn:microsoft.com/office/officeart/2005/8/layout/arrow4"/>
  </dgm:cxnLst>
  <dgm:bg/>
  <dgm:whole/>
</dgm:dataModel>
</file>

<file path=ppt/diagrams/data16.xml><?xml version="1.0" encoding="utf-8"?>
<dgm:dataModel xmlns:dgm="http://schemas.openxmlformats.org/drawingml/2006/diagram" xmlns:a="http://schemas.openxmlformats.org/drawingml/2006/main">
  <dgm:ptLst>
    <dgm:pt modelId="{0EB3D415-04C3-4ADD-8CD4-5C4EBA8A8F41}" type="doc">
      <dgm:prSet loTypeId="urn:microsoft.com/office/officeart/2005/8/layout/arrow2" loCatId="process" qsTypeId="urn:microsoft.com/office/officeart/2005/8/quickstyle/3d1" qsCatId="3D" csTypeId="urn:microsoft.com/office/officeart/2005/8/colors/accent1_2" csCatId="accent1" phldr="1"/>
      <dgm:spPr/>
    </dgm:pt>
    <dgm:pt modelId="{511F48F9-BF46-4340-947D-4A855040DE01}">
      <dgm:prSet phldrT="[文本]" custT="1"/>
      <dgm:spPr/>
      <dgm:t>
        <a:bodyPr/>
        <a:lstStyle/>
        <a:p>
          <a:r>
            <a:rPr lang="en-US" altLang="zh-CN" sz="2000" b="1" dirty="0" smtClean="0">
              <a:solidFill>
                <a:srgbClr val="002060"/>
              </a:solidFill>
              <a:latin typeface="+mn-ea"/>
              <a:ea typeface="+mn-ea"/>
            </a:rPr>
            <a:t>1</a:t>
          </a:r>
          <a:r>
            <a:rPr lang="zh-CN" altLang="en-US" sz="2000" b="1" dirty="0" smtClean="0">
              <a:solidFill>
                <a:srgbClr val="002060"/>
              </a:solidFill>
              <a:latin typeface="+mn-ea"/>
              <a:ea typeface="+mn-ea"/>
            </a:rPr>
            <a:t>年</a:t>
          </a:r>
          <a:endParaRPr lang="zh-CN" altLang="en-US" sz="2000" b="1" dirty="0">
            <a:solidFill>
              <a:srgbClr val="002060"/>
            </a:solidFill>
            <a:latin typeface="+mn-ea"/>
            <a:ea typeface="+mn-ea"/>
          </a:endParaRPr>
        </a:p>
      </dgm:t>
    </dgm:pt>
    <dgm:pt modelId="{B74DF3D5-40E2-4BA2-B853-8C7055083C9D}" type="parTrans" cxnId="{DE1E9689-67EB-4A3C-9270-EEB9D551F4FE}">
      <dgm:prSet/>
      <dgm:spPr/>
      <dgm:t>
        <a:bodyPr/>
        <a:lstStyle/>
        <a:p>
          <a:endParaRPr lang="zh-CN" altLang="en-US"/>
        </a:p>
      </dgm:t>
    </dgm:pt>
    <dgm:pt modelId="{53BEB8E1-E509-4AD3-B8CF-C49F49024A71}" type="sibTrans" cxnId="{DE1E9689-67EB-4A3C-9270-EEB9D551F4FE}">
      <dgm:prSet/>
      <dgm:spPr/>
      <dgm:t>
        <a:bodyPr/>
        <a:lstStyle/>
        <a:p>
          <a:endParaRPr lang="zh-CN" altLang="en-US"/>
        </a:p>
      </dgm:t>
    </dgm:pt>
    <dgm:pt modelId="{91A2FF72-2A0A-4D69-AB0A-F1D1139076DB}">
      <dgm:prSet phldrT="[文本]" custT="1"/>
      <dgm:spPr/>
      <dgm:t>
        <a:bodyPr/>
        <a:lstStyle/>
        <a:p>
          <a:r>
            <a:rPr lang="en-US" altLang="zh-CN" sz="2000" b="1" dirty="0" smtClean="0">
              <a:solidFill>
                <a:srgbClr val="002060"/>
              </a:solidFill>
              <a:latin typeface="+mn-ea"/>
              <a:ea typeface="+mn-ea"/>
            </a:rPr>
            <a:t>25</a:t>
          </a:r>
          <a:r>
            <a:rPr lang="zh-CN" altLang="en-US" sz="2000" b="1" dirty="0" smtClean="0">
              <a:solidFill>
                <a:srgbClr val="002060"/>
              </a:solidFill>
              <a:latin typeface="+mn-ea"/>
              <a:ea typeface="+mn-ea"/>
            </a:rPr>
            <a:t>年</a:t>
          </a:r>
          <a:endParaRPr lang="zh-CN" altLang="en-US" sz="2000" b="1" dirty="0">
            <a:solidFill>
              <a:srgbClr val="002060"/>
            </a:solidFill>
            <a:latin typeface="+mn-ea"/>
            <a:ea typeface="+mn-ea"/>
          </a:endParaRPr>
        </a:p>
      </dgm:t>
    </dgm:pt>
    <dgm:pt modelId="{7B06F79F-7DAA-41DD-B658-D1CB0BEC4BF9}" type="parTrans" cxnId="{87CC111F-103D-4F06-B17B-365AC3E03062}">
      <dgm:prSet/>
      <dgm:spPr/>
      <dgm:t>
        <a:bodyPr/>
        <a:lstStyle/>
        <a:p>
          <a:endParaRPr lang="zh-CN" altLang="en-US"/>
        </a:p>
      </dgm:t>
    </dgm:pt>
    <dgm:pt modelId="{3C1CCA75-AB65-488D-A57A-55846BA9621B}" type="sibTrans" cxnId="{87CC111F-103D-4F06-B17B-365AC3E03062}">
      <dgm:prSet/>
      <dgm:spPr/>
      <dgm:t>
        <a:bodyPr/>
        <a:lstStyle/>
        <a:p>
          <a:endParaRPr lang="zh-CN" altLang="en-US"/>
        </a:p>
      </dgm:t>
    </dgm:pt>
    <dgm:pt modelId="{9F52BA56-29F3-4D28-9B9A-7EF6E6B7A3B2}" type="pres">
      <dgm:prSet presAssocID="{0EB3D415-04C3-4ADD-8CD4-5C4EBA8A8F41}" presName="arrowDiagram" presStyleCnt="0">
        <dgm:presLayoutVars>
          <dgm:chMax val="5"/>
          <dgm:dir/>
          <dgm:resizeHandles val="exact"/>
        </dgm:presLayoutVars>
      </dgm:prSet>
      <dgm:spPr/>
    </dgm:pt>
    <dgm:pt modelId="{9BE1CFBD-3849-4D77-9D30-90C2F04EC4FE}" type="pres">
      <dgm:prSet presAssocID="{0EB3D415-04C3-4ADD-8CD4-5C4EBA8A8F41}" presName="arrow" presStyleLbl="bgShp" presStyleIdx="0" presStyleCnt="1"/>
      <dgm:spPr>
        <a:gradFill rotWithShape="0">
          <a:gsLst>
            <a:gs pos="87000">
              <a:schemeClr val="accent1"/>
            </a:gs>
            <a:gs pos="39999">
              <a:srgbClr val="85C2FF"/>
            </a:gs>
            <a:gs pos="70000">
              <a:srgbClr val="C4D6EB"/>
            </a:gs>
            <a:gs pos="100000">
              <a:srgbClr val="FFEBFA"/>
            </a:gs>
          </a:gsLst>
          <a:lin ang="16200000" scaled="0"/>
        </a:gradFill>
      </dgm:spPr>
    </dgm:pt>
    <dgm:pt modelId="{A8BB80FC-2E87-4C19-8444-28B0983FD667}" type="pres">
      <dgm:prSet presAssocID="{0EB3D415-04C3-4ADD-8CD4-5C4EBA8A8F41}" presName="arrowDiagram2" presStyleCnt="0"/>
      <dgm:spPr/>
    </dgm:pt>
    <dgm:pt modelId="{54E0047E-5138-4555-916B-C3EEA1CCB346}" type="pres">
      <dgm:prSet presAssocID="{511F48F9-BF46-4340-947D-4A855040DE01}" presName="bullet2a" presStyleLbl="node1" presStyleIdx="0" presStyleCnt="2" custLinFactX="-241527" custLinFactY="200000" custLinFactNeighborX="-300000" custLinFactNeighborY="288844"/>
      <dgm:spPr/>
    </dgm:pt>
    <dgm:pt modelId="{207F08F6-CD4F-4616-A008-7AD5351002E4}" type="pres">
      <dgm:prSet presAssocID="{511F48F9-BF46-4340-947D-4A855040DE01}" presName="textBox2a" presStyleLbl="revTx" presStyleIdx="0" presStyleCnt="2" custScaleX="48871" custScaleY="32511" custLinFactNeighborX="-80770" custLinFactNeighborY="20980">
        <dgm:presLayoutVars>
          <dgm:bulletEnabled val="1"/>
        </dgm:presLayoutVars>
      </dgm:prSet>
      <dgm:spPr/>
      <dgm:t>
        <a:bodyPr/>
        <a:lstStyle/>
        <a:p>
          <a:endParaRPr lang="zh-CN" altLang="en-US"/>
        </a:p>
      </dgm:t>
    </dgm:pt>
    <dgm:pt modelId="{BAB535C7-D393-4D61-AF6C-C7BC0FE94283}" type="pres">
      <dgm:prSet presAssocID="{91A2FF72-2A0A-4D69-AB0A-F1D1139076DB}" presName="bullet2b" presStyleLbl="node1" presStyleIdx="1" presStyleCnt="2" custLinFactX="233338" custLinFactY="-13283" custLinFactNeighborX="300000" custLinFactNeighborY="-100000"/>
      <dgm:spPr/>
    </dgm:pt>
    <dgm:pt modelId="{A8974D55-4BED-4384-9B61-9221DB8B965F}" type="pres">
      <dgm:prSet presAssocID="{91A2FF72-2A0A-4D69-AB0A-F1D1139076DB}" presName="textBox2b" presStyleLbl="revTx" presStyleIdx="1" presStyleCnt="2" custAng="10800000" custFlipVert="1" custScaleX="59684" custScaleY="29152" custLinFactNeighborX="49617" custLinFactNeighborY="-45317">
        <dgm:presLayoutVars>
          <dgm:bulletEnabled val="1"/>
        </dgm:presLayoutVars>
      </dgm:prSet>
      <dgm:spPr/>
      <dgm:t>
        <a:bodyPr/>
        <a:lstStyle/>
        <a:p>
          <a:endParaRPr lang="zh-CN" altLang="en-US"/>
        </a:p>
      </dgm:t>
    </dgm:pt>
  </dgm:ptLst>
  <dgm:cxnLst>
    <dgm:cxn modelId="{C3BEA959-7212-4377-9014-5717BB39269A}" type="presOf" srcId="{0EB3D415-04C3-4ADD-8CD4-5C4EBA8A8F41}" destId="{9F52BA56-29F3-4D28-9B9A-7EF6E6B7A3B2}" srcOrd="0" destOrd="0" presId="urn:microsoft.com/office/officeart/2005/8/layout/arrow2"/>
    <dgm:cxn modelId="{1EA86A54-9444-4549-B2AF-7946E3BFB462}" type="presOf" srcId="{91A2FF72-2A0A-4D69-AB0A-F1D1139076DB}" destId="{A8974D55-4BED-4384-9B61-9221DB8B965F}" srcOrd="0" destOrd="0" presId="urn:microsoft.com/office/officeart/2005/8/layout/arrow2"/>
    <dgm:cxn modelId="{70CCC56E-7875-4AA5-ACB8-9890A5ACD619}" type="presOf" srcId="{511F48F9-BF46-4340-947D-4A855040DE01}" destId="{207F08F6-CD4F-4616-A008-7AD5351002E4}" srcOrd="0" destOrd="0" presId="urn:microsoft.com/office/officeart/2005/8/layout/arrow2"/>
    <dgm:cxn modelId="{DE1E9689-67EB-4A3C-9270-EEB9D551F4FE}" srcId="{0EB3D415-04C3-4ADD-8CD4-5C4EBA8A8F41}" destId="{511F48F9-BF46-4340-947D-4A855040DE01}" srcOrd="0" destOrd="0" parTransId="{B74DF3D5-40E2-4BA2-B853-8C7055083C9D}" sibTransId="{53BEB8E1-E509-4AD3-B8CF-C49F49024A71}"/>
    <dgm:cxn modelId="{87CC111F-103D-4F06-B17B-365AC3E03062}" srcId="{0EB3D415-04C3-4ADD-8CD4-5C4EBA8A8F41}" destId="{91A2FF72-2A0A-4D69-AB0A-F1D1139076DB}" srcOrd="1" destOrd="0" parTransId="{7B06F79F-7DAA-41DD-B658-D1CB0BEC4BF9}" sibTransId="{3C1CCA75-AB65-488D-A57A-55846BA9621B}"/>
    <dgm:cxn modelId="{ED71253F-9C95-4BE4-92CA-92D3DC56BE69}" type="presParOf" srcId="{9F52BA56-29F3-4D28-9B9A-7EF6E6B7A3B2}" destId="{9BE1CFBD-3849-4D77-9D30-90C2F04EC4FE}" srcOrd="0" destOrd="0" presId="urn:microsoft.com/office/officeart/2005/8/layout/arrow2"/>
    <dgm:cxn modelId="{39E1B57D-D58B-460A-8419-69524BCE000E}" type="presParOf" srcId="{9F52BA56-29F3-4D28-9B9A-7EF6E6B7A3B2}" destId="{A8BB80FC-2E87-4C19-8444-28B0983FD667}" srcOrd="1" destOrd="0" presId="urn:microsoft.com/office/officeart/2005/8/layout/arrow2"/>
    <dgm:cxn modelId="{E41CB9E0-FD1A-4B5B-86D7-C2485CF380F2}" type="presParOf" srcId="{A8BB80FC-2E87-4C19-8444-28B0983FD667}" destId="{54E0047E-5138-4555-916B-C3EEA1CCB346}" srcOrd="0" destOrd="0" presId="urn:microsoft.com/office/officeart/2005/8/layout/arrow2"/>
    <dgm:cxn modelId="{41B91687-893C-42B1-8FF4-5410FCE58DD7}" type="presParOf" srcId="{A8BB80FC-2E87-4C19-8444-28B0983FD667}" destId="{207F08F6-CD4F-4616-A008-7AD5351002E4}" srcOrd="1" destOrd="0" presId="urn:microsoft.com/office/officeart/2005/8/layout/arrow2"/>
    <dgm:cxn modelId="{123359D3-160D-4148-B9C7-2AE98596C955}" type="presParOf" srcId="{A8BB80FC-2E87-4C19-8444-28B0983FD667}" destId="{BAB535C7-D393-4D61-AF6C-C7BC0FE94283}" srcOrd="2" destOrd="0" presId="urn:microsoft.com/office/officeart/2005/8/layout/arrow2"/>
    <dgm:cxn modelId="{18245A9B-FFAE-4E12-9013-739170F15914}" type="presParOf" srcId="{A8BB80FC-2E87-4C19-8444-28B0983FD667}" destId="{A8974D55-4BED-4384-9B61-9221DB8B965F}" srcOrd="3" destOrd="0" presId="urn:microsoft.com/office/officeart/2005/8/layout/arrow2"/>
  </dgm:cxnLst>
  <dgm:bg/>
  <dgm:whole/>
</dgm:dataModel>
</file>

<file path=ppt/diagrams/data17.xml><?xml version="1.0" encoding="utf-8"?>
<dgm:dataModel xmlns:dgm="http://schemas.openxmlformats.org/drawingml/2006/diagram" xmlns:a="http://schemas.openxmlformats.org/drawingml/2006/main">
  <dgm:ptLst>
    <dgm:pt modelId="{1E5DCD6B-3A3C-4E57-A56D-8527AD14F8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5FADA052-E19F-4FDC-906E-EE830AC2B838}">
      <dgm:prSet custT="1"/>
      <dgm:spPr>
        <a:solidFill>
          <a:srgbClr val="0070C0"/>
        </a:solidFill>
        <a:effectLst>
          <a:outerShdw blurRad="50800" dist="38100" dir="2700000" algn="tl" rotWithShape="0">
            <a:prstClr val="black">
              <a:alpha val="40000"/>
            </a:prstClr>
          </a:outerShdw>
        </a:effectLst>
        <a:scene3d>
          <a:camera prst="orthographicFront"/>
          <a:lightRig rig="threePt" dir="t"/>
        </a:scene3d>
        <a:sp3d>
          <a:bevelT/>
        </a:sp3d>
      </dgm:spPr>
      <dgm:t>
        <a:bodyPr/>
        <a:lstStyle/>
        <a:p>
          <a:r>
            <a:rPr lang="zh-CN" altLang="en-US" sz="2000" b="1" dirty="0" smtClean="0">
              <a:solidFill>
                <a:schemeClr val="bg1"/>
              </a:solidFill>
              <a:latin typeface="+mn-ea"/>
              <a:ea typeface="+mn-ea"/>
            </a:rPr>
            <a:t>最短期限：</a:t>
          </a:r>
          <a:r>
            <a:rPr lang="en-US" altLang="zh-CN" sz="2000" b="1" dirty="0" smtClean="0">
              <a:solidFill>
                <a:schemeClr val="bg1"/>
              </a:solidFill>
              <a:latin typeface="+mn-ea"/>
              <a:ea typeface="+mn-ea"/>
            </a:rPr>
            <a:t>1</a:t>
          </a:r>
          <a:r>
            <a:rPr lang="zh-CN" altLang="en-US" sz="2000" b="1" dirty="0" smtClean="0">
              <a:solidFill>
                <a:schemeClr val="bg1"/>
              </a:solidFill>
              <a:latin typeface="+mn-ea"/>
              <a:ea typeface="+mn-ea"/>
            </a:rPr>
            <a:t>年。 </a:t>
          </a:r>
          <a:endParaRPr lang="en-US" altLang="zh-CN" sz="2000" b="1" dirty="0" smtClean="0">
            <a:solidFill>
              <a:schemeClr val="bg1"/>
            </a:solidFill>
            <a:latin typeface="+mn-ea"/>
            <a:ea typeface="+mn-ea"/>
          </a:endParaRPr>
        </a:p>
        <a:p>
          <a:r>
            <a:rPr lang="zh-CN" altLang="en-US" sz="2000" b="1" dirty="0" smtClean="0">
              <a:solidFill>
                <a:schemeClr val="bg1"/>
              </a:solidFill>
              <a:latin typeface="+mn-ea"/>
              <a:ea typeface="+mn-ea"/>
            </a:rPr>
            <a:t> 最长期限：</a:t>
          </a:r>
          <a:endParaRPr lang="en-US" altLang="zh-CN" sz="2000" b="1" dirty="0" smtClean="0">
            <a:solidFill>
              <a:schemeClr val="bg1"/>
            </a:solidFill>
            <a:latin typeface="+mn-ea"/>
            <a:ea typeface="+mn-ea"/>
          </a:endParaRPr>
        </a:p>
        <a:p>
          <a:r>
            <a:rPr lang="en-US" altLang="zh-CN" sz="2000" b="1" dirty="0" smtClean="0">
              <a:solidFill>
                <a:schemeClr val="bg1"/>
              </a:solidFill>
              <a:latin typeface="+mn-ea"/>
              <a:ea typeface="+mn-ea"/>
            </a:rPr>
            <a:t>1</a:t>
          </a:r>
          <a:r>
            <a:rPr lang="zh-CN" altLang="en-US" sz="2000" b="1" dirty="0" smtClean="0">
              <a:solidFill>
                <a:schemeClr val="bg1"/>
              </a:solidFill>
              <a:latin typeface="+mn-ea"/>
              <a:ea typeface="+mn-ea"/>
            </a:rPr>
            <a:t>、计算到借款申请人</a:t>
          </a:r>
          <a:r>
            <a:rPr lang="en-US" altLang="zh-CN" sz="2000" b="1" dirty="0" smtClean="0">
              <a:solidFill>
                <a:schemeClr val="bg1"/>
              </a:solidFill>
              <a:latin typeface="+mn-ea"/>
              <a:ea typeface="+mn-ea"/>
            </a:rPr>
            <a:t>70</a:t>
          </a:r>
          <a:r>
            <a:rPr lang="zh-CN" altLang="en-US" sz="2000" b="1" dirty="0" smtClean="0">
              <a:solidFill>
                <a:schemeClr val="bg1"/>
              </a:solidFill>
              <a:latin typeface="+mn-ea"/>
              <a:ea typeface="+mn-ea"/>
            </a:rPr>
            <a:t>周岁，同时不超过</a:t>
          </a:r>
          <a:r>
            <a:rPr lang="en-US" altLang="zh-CN" sz="2000" b="1" dirty="0" smtClean="0">
              <a:solidFill>
                <a:schemeClr val="bg1"/>
              </a:solidFill>
              <a:latin typeface="+mn-ea"/>
              <a:ea typeface="+mn-ea"/>
            </a:rPr>
            <a:t>25</a:t>
          </a:r>
          <a:r>
            <a:rPr lang="zh-CN" altLang="en-US" sz="2000" b="1" dirty="0" smtClean="0">
              <a:solidFill>
                <a:schemeClr val="bg1"/>
              </a:solidFill>
              <a:latin typeface="+mn-ea"/>
              <a:ea typeface="+mn-ea"/>
            </a:rPr>
            <a:t>年。</a:t>
          </a:r>
          <a:endParaRPr lang="en-US" altLang="zh-CN" sz="2000" b="1" dirty="0" smtClean="0">
            <a:solidFill>
              <a:schemeClr val="bg1"/>
            </a:solidFill>
            <a:latin typeface="+mn-ea"/>
            <a:ea typeface="+mn-ea"/>
          </a:endParaRPr>
        </a:p>
        <a:p>
          <a:r>
            <a:rPr lang="en-US" altLang="zh-CN" sz="2000" b="1" dirty="0" smtClean="0">
              <a:solidFill>
                <a:schemeClr val="bg1"/>
              </a:solidFill>
              <a:latin typeface="+mn-ea"/>
              <a:ea typeface="+mn-ea"/>
            </a:rPr>
            <a:t>2</a:t>
          </a:r>
          <a:r>
            <a:rPr lang="zh-CN" altLang="en-US" sz="2000" b="1" dirty="0" smtClean="0">
              <a:solidFill>
                <a:schemeClr val="bg1"/>
              </a:solidFill>
              <a:latin typeface="+mn-ea"/>
              <a:ea typeface="+mn-ea"/>
            </a:rPr>
            <a:t>、存量商品房的贷款期限应同时满足低于房屋剩余使用年限</a:t>
          </a:r>
          <a:r>
            <a:rPr lang="en-US" altLang="zh-CN" sz="2000" b="1" dirty="0" smtClean="0">
              <a:solidFill>
                <a:schemeClr val="bg1"/>
              </a:solidFill>
              <a:latin typeface="+mn-ea"/>
              <a:ea typeface="+mn-ea"/>
            </a:rPr>
            <a:t>3</a:t>
          </a:r>
          <a:r>
            <a:rPr lang="zh-CN" altLang="en-US" sz="2000" b="1" dirty="0" smtClean="0">
              <a:solidFill>
                <a:schemeClr val="bg1"/>
              </a:solidFill>
              <a:latin typeface="+mn-ea"/>
              <a:ea typeface="+mn-ea"/>
            </a:rPr>
            <a:t>年（含）以上。</a:t>
          </a:r>
          <a:endParaRPr lang="zh-CN" altLang="en-US" sz="2000" b="1" dirty="0">
            <a:solidFill>
              <a:schemeClr val="bg1"/>
            </a:solidFill>
            <a:latin typeface="+mn-ea"/>
            <a:ea typeface="+mn-ea"/>
          </a:endParaRPr>
        </a:p>
      </dgm:t>
    </dgm:pt>
    <dgm:pt modelId="{3FE08A1E-47E5-4588-B8DC-DEC3FEFF7D41}" type="parTrans" cxnId="{7B36C9DC-EDD5-432B-B7BF-018893511D81}">
      <dgm:prSet/>
      <dgm:spPr/>
      <dgm:t>
        <a:bodyPr/>
        <a:lstStyle/>
        <a:p>
          <a:endParaRPr lang="zh-CN" altLang="en-US"/>
        </a:p>
      </dgm:t>
    </dgm:pt>
    <dgm:pt modelId="{C898AE33-67B6-4E4D-8CFE-623ABD26E868}" type="sibTrans" cxnId="{7B36C9DC-EDD5-432B-B7BF-018893511D81}">
      <dgm:prSet/>
      <dgm:spPr/>
      <dgm:t>
        <a:bodyPr/>
        <a:lstStyle/>
        <a:p>
          <a:endParaRPr lang="zh-CN" altLang="en-US"/>
        </a:p>
      </dgm:t>
    </dgm:pt>
    <dgm:pt modelId="{6A3AF3B4-9B86-4323-84CC-07CE4D5A21CA}" type="pres">
      <dgm:prSet presAssocID="{1E5DCD6B-3A3C-4E57-A56D-8527AD14F853}" presName="linear" presStyleCnt="0">
        <dgm:presLayoutVars>
          <dgm:animLvl val="lvl"/>
          <dgm:resizeHandles val="exact"/>
        </dgm:presLayoutVars>
      </dgm:prSet>
      <dgm:spPr/>
      <dgm:t>
        <a:bodyPr/>
        <a:lstStyle/>
        <a:p>
          <a:endParaRPr lang="zh-CN" altLang="en-US"/>
        </a:p>
      </dgm:t>
    </dgm:pt>
    <dgm:pt modelId="{5BDB157F-5C90-4E97-82A6-C63BD3FEE65E}" type="pres">
      <dgm:prSet presAssocID="{5FADA052-E19F-4FDC-906E-EE830AC2B838}" presName="parentText" presStyleLbl="node1" presStyleIdx="0" presStyleCnt="1" custScaleY="771248" custLinFactNeighborY="-14943">
        <dgm:presLayoutVars>
          <dgm:chMax val="0"/>
          <dgm:bulletEnabled val="1"/>
        </dgm:presLayoutVars>
      </dgm:prSet>
      <dgm:spPr/>
      <dgm:t>
        <a:bodyPr/>
        <a:lstStyle/>
        <a:p>
          <a:endParaRPr lang="zh-CN" altLang="en-US"/>
        </a:p>
      </dgm:t>
    </dgm:pt>
  </dgm:ptLst>
  <dgm:cxnLst>
    <dgm:cxn modelId="{EFC0AE3D-8397-42E5-8B3E-833BA33A4426}" type="presOf" srcId="{1E5DCD6B-3A3C-4E57-A56D-8527AD14F853}" destId="{6A3AF3B4-9B86-4323-84CC-07CE4D5A21CA}" srcOrd="0" destOrd="0" presId="urn:microsoft.com/office/officeart/2005/8/layout/vList2"/>
    <dgm:cxn modelId="{7B36C9DC-EDD5-432B-B7BF-018893511D81}" srcId="{1E5DCD6B-3A3C-4E57-A56D-8527AD14F853}" destId="{5FADA052-E19F-4FDC-906E-EE830AC2B838}" srcOrd="0" destOrd="0" parTransId="{3FE08A1E-47E5-4588-B8DC-DEC3FEFF7D41}" sibTransId="{C898AE33-67B6-4E4D-8CFE-623ABD26E868}"/>
    <dgm:cxn modelId="{5721B256-FA18-4718-A601-C29E41D2A897}" type="presOf" srcId="{5FADA052-E19F-4FDC-906E-EE830AC2B838}" destId="{5BDB157F-5C90-4E97-82A6-C63BD3FEE65E}" srcOrd="0" destOrd="0" presId="urn:microsoft.com/office/officeart/2005/8/layout/vList2"/>
    <dgm:cxn modelId="{0BE8241C-7B79-4F07-8B0D-B2D7E156A263}" type="presParOf" srcId="{6A3AF3B4-9B86-4323-84CC-07CE4D5A21CA}" destId="{5BDB157F-5C90-4E97-82A6-C63BD3FEE65E}" srcOrd="0" destOrd="0" presId="urn:microsoft.com/office/officeart/2005/8/layout/vList2"/>
  </dgm:cxnLst>
  <dgm:bg/>
  <dgm:whole/>
</dgm:dataModel>
</file>

<file path=ppt/diagrams/data18.xml><?xml version="1.0" encoding="utf-8"?>
<dgm:dataModel xmlns:dgm="http://schemas.openxmlformats.org/drawingml/2006/diagram" xmlns:a="http://schemas.openxmlformats.org/drawingml/2006/main">
  <dgm:ptLst>
    <dgm:pt modelId="{A755506B-2D2F-48F0-BEDB-B6382E1C7AE9}" type="doc">
      <dgm:prSet loTypeId="urn:microsoft.com/office/officeart/2005/8/layout/hList1" loCatId="list" qsTypeId="urn:microsoft.com/office/officeart/2005/8/quickstyle/3d2" qsCatId="3D" csTypeId="urn:microsoft.com/office/officeart/2005/8/colors/accent1_2" csCatId="accent1" phldr="1"/>
      <dgm:spPr/>
      <dgm:t>
        <a:bodyPr/>
        <a:lstStyle/>
        <a:p>
          <a:endParaRPr lang="zh-CN" altLang="en-US"/>
        </a:p>
      </dgm:t>
    </dgm:pt>
    <dgm:pt modelId="{77639392-C9A3-4178-B9FE-E770580E2EE2}">
      <dgm:prSet phldrT="[文本]" custT="1"/>
      <dgm:spPr/>
      <dgm:t>
        <a:bodyPr/>
        <a:lstStyle/>
        <a:p>
          <a:r>
            <a:rPr lang="zh-CN" altLang="en-US" sz="2400" b="1" smtClean="0">
              <a:effectLst/>
              <a:latin typeface="+mn-ea"/>
              <a:ea typeface="+mn-ea"/>
            </a:rPr>
            <a:t>贷款期限</a:t>
          </a:r>
          <a:r>
            <a:rPr lang="en-US" altLang="zh-CN" sz="2400" b="1" smtClean="0">
              <a:effectLst/>
              <a:latin typeface="+mn-ea"/>
              <a:ea typeface="+mn-ea"/>
            </a:rPr>
            <a:t>1</a:t>
          </a:r>
          <a:r>
            <a:rPr lang="zh-CN" altLang="en-US" sz="2400" b="1" smtClean="0">
              <a:effectLst/>
              <a:latin typeface="+mn-ea"/>
              <a:ea typeface="+mn-ea"/>
            </a:rPr>
            <a:t>至</a:t>
          </a:r>
          <a:r>
            <a:rPr lang="en-US" altLang="zh-CN" sz="2400" b="1" smtClean="0">
              <a:effectLst/>
              <a:latin typeface="+mn-ea"/>
              <a:ea typeface="+mn-ea"/>
            </a:rPr>
            <a:t>5</a:t>
          </a:r>
          <a:r>
            <a:rPr lang="zh-CN" altLang="en-US" sz="2400" b="1" smtClean="0">
              <a:effectLst/>
              <a:latin typeface="+mn-ea"/>
              <a:ea typeface="+mn-ea"/>
            </a:rPr>
            <a:t>年</a:t>
          </a:r>
          <a:endParaRPr lang="zh-CN" altLang="en-US" sz="2400" dirty="0">
            <a:latin typeface="+mn-ea"/>
            <a:ea typeface="+mn-ea"/>
          </a:endParaRPr>
        </a:p>
      </dgm:t>
    </dgm:pt>
    <dgm:pt modelId="{C4C99DD7-5D00-4578-AFD7-3B4E181C370D}" type="parTrans" cxnId="{F3334409-D80F-43B4-B999-CEB04F251B95}">
      <dgm:prSet/>
      <dgm:spPr/>
      <dgm:t>
        <a:bodyPr/>
        <a:lstStyle/>
        <a:p>
          <a:endParaRPr lang="zh-CN" altLang="en-US"/>
        </a:p>
      </dgm:t>
    </dgm:pt>
    <dgm:pt modelId="{4533AEDD-3F98-4510-942A-E13418DB9830}" type="sibTrans" cxnId="{F3334409-D80F-43B4-B999-CEB04F251B95}">
      <dgm:prSet/>
      <dgm:spPr/>
      <dgm:t>
        <a:bodyPr/>
        <a:lstStyle/>
        <a:p>
          <a:endParaRPr lang="zh-CN" altLang="en-US"/>
        </a:p>
      </dgm:t>
    </dgm:pt>
    <dgm:pt modelId="{62161119-F528-45D9-BD84-6B8882323562}">
      <dgm:prSet phldrT="[文本]" custT="1"/>
      <dgm:spPr/>
      <dgm:t>
        <a:bodyPr/>
        <a:lstStyle/>
        <a:p>
          <a:r>
            <a:rPr lang="zh-CN" altLang="en-US" sz="2800" b="1" dirty="0" smtClean="0">
              <a:latin typeface="+mn-ea"/>
              <a:ea typeface="+mn-ea"/>
            </a:rPr>
            <a:t>首套利率：</a:t>
          </a:r>
          <a:r>
            <a:rPr lang="en-US" altLang="zh-CN" sz="3200" b="1" dirty="0" smtClean="0">
              <a:solidFill>
                <a:srgbClr val="FF0000"/>
              </a:solidFill>
              <a:latin typeface="+mn-ea"/>
              <a:ea typeface="+mn-ea"/>
            </a:rPr>
            <a:t>2.75%</a:t>
          </a:r>
          <a:endParaRPr lang="zh-CN" altLang="en-US" sz="3200" b="1" dirty="0">
            <a:solidFill>
              <a:srgbClr val="FF0000"/>
            </a:solidFill>
            <a:latin typeface="+mn-ea"/>
            <a:ea typeface="+mn-ea"/>
          </a:endParaRPr>
        </a:p>
      </dgm:t>
    </dgm:pt>
    <dgm:pt modelId="{4956BE69-00B4-4AF0-A38D-2E772B49362B}" type="parTrans" cxnId="{33F2CB66-D71D-4020-86EE-0C405DB8DBC8}">
      <dgm:prSet/>
      <dgm:spPr/>
      <dgm:t>
        <a:bodyPr/>
        <a:lstStyle/>
        <a:p>
          <a:endParaRPr lang="zh-CN" altLang="en-US"/>
        </a:p>
      </dgm:t>
    </dgm:pt>
    <dgm:pt modelId="{442D0218-1B2E-47BA-A6B7-41BBF89771AD}" type="sibTrans" cxnId="{33F2CB66-D71D-4020-86EE-0C405DB8DBC8}">
      <dgm:prSet/>
      <dgm:spPr/>
      <dgm:t>
        <a:bodyPr/>
        <a:lstStyle/>
        <a:p>
          <a:endParaRPr lang="zh-CN" altLang="en-US"/>
        </a:p>
      </dgm:t>
    </dgm:pt>
    <dgm:pt modelId="{5D5D4466-59C0-433B-B6AA-3D0BB5BCA901}">
      <dgm:prSet phldrT="[文本]" custT="1"/>
      <dgm:spPr/>
      <dgm:t>
        <a:bodyPr/>
        <a:lstStyle/>
        <a:p>
          <a:r>
            <a:rPr lang="zh-CN" altLang="en-US" sz="2800" b="1" dirty="0" smtClean="0">
              <a:latin typeface="+mn-ea"/>
              <a:ea typeface="+mn-ea"/>
            </a:rPr>
            <a:t>二套利率：</a:t>
          </a:r>
          <a:r>
            <a:rPr lang="en-US" altLang="zh-CN" sz="2800" b="1" dirty="0" smtClean="0">
              <a:solidFill>
                <a:srgbClr val="7030A0"/>
              </a:solidFill>
              <a:latin typeface="+mn-ea"/>
              <a:ea typeface="+mn-ea"/>
            </a:rPr>
            <a:t>3.025%</a:t>
          </a:r>
          <a:endParaRPr lang="zh-CN" altLang="en-US" sz="2800" b="1" dirty="0">
            <a:solidFill>
              <a:srgbClr val="7030A0"/>
            </a:solidFill>
            <a:latin typeface="+mn-ea"/>
            <a:ea typeface="+mn-ea"/>
          </a:endParaRPr>
        </a:p>
      </dgm:t>
    </dgm:pt>
    <dgm:pt modelId="{5287C736-CD7A-467C-B581-96BBB05EBF9C}" type="parTrans" cxnId="{D55FD433-B571-461E-B2B5-FC1C08D0A9BC}">
      <dgm:prSet/>
      <dgm:spPr/>
      <dgm:t>
        <a:bodyPr/>
        <a:lstStyle/>
        <a:p>
          <a:endParaRPr lang="zh-CN" altLang="en-US"/>
        </a:p>
      </dgm:t>
    </dgm:pt>
    <dgm:pt modelId="{15B25FA7-5BDC-4E28-BF2F-796363C5FE9F}" type="sibTrans" cxnId="{D55FD433-B571-461E-B2B5-FC1C08D0A9BC}">
      <dgm:prSet/>
      <dgm:spPr/>
      <dgm:t>
        <a:bodyPr/>
        <a:lstStyle/>
        <a:p>
          <a:endParaRPr lang="zh-CN" altLang="en-US"/>
        </a:p>
      </dgm:t>
    </dgm:pt>
    <dgm:pt modelId="{3DFE0E77-313F-4210-821D-132BEE192917}">
      <dgm:prSet phldrT="[文本]" custT="1"/>
      <dgm:spPr/>
      <dgm:t>
        <a:bodyPr/>
        <a:lstStyle/>
        <a:p>
          <a:r>
            <a:rPr lang="zh-CN" altLang="en-US" sz="2400" b="1" dirty="0" smtClean="0">
              <a:effectLst/>
              <a:latin typeface="+mn-ea"/>
              <a:ea typeface="+mn-ea"/>
            </a:rPr>
            <a:t>贷款期限</a:t>
          </a:r>
          <a:r>
            <a:rPr lang="en-US" altLang="zh-CN" sz="2400" b="1" dirty="0" smtClean="0">
              <a:effectLst/>
              <a:latin typeface="+mn-ea"/>
              <a:ea typeface="+mn-ea"/>
            </a:rPr>
            <a:t>6</a:t>
          </a:r>
          <a:r>
            <a:rPr lang="zh-CN" altLang="en-US" sz="2400" b="1" dirty="0" smtClean="0">
              <a:effectLst/>
              <a:latin typeface="+mn-ea"/>
              <a:ea typeface="+mn-ea"/>
            </a:rPr>
            <a:t>至</a:t>
          </a:r>
          <a:r>
            <a:rPr lang="en-US" altLang="zh-CN" sz="2400" b="1" dirty="0" smtClean="0">
              <a:effectLst/>
              <a:latin typeface="+mn-ea"/>
              <a:ea typeface="+mn-ea"/>
            </a:rPr>
            <a:t>25</a:t>
          </a:r>
          <a:r>
            <a:rPr lang="zh-CN" altLang="en-US" sz="2400" b="1" dirty="0" smtClean="0">
              <a:effectLst/>
              <a:latin typeface="+mn-ea"/>
              <a:ea typeface="+mn-ea"/>
            </a:rPr>
            <a:t>年</a:t>
          </a:r>
          <a:endParaRPr lang="zh-CN" altLang="en-US" sz="2400" dirty="0"/>
        </a:p>
      </dgm:t>
    </dgm:pt>
    <dgm:pt modelId="{17F182E5-B661-44D2-A8FF-A0F11AB783F4}" type="parTrans" cxnId="{C2519B9E-30D8-4F67-B16F-0A90DE55B905}">
      <dgm:prSet/>
      <dgm:spPr/>
      <dgm:t>
        <a:bodyPr/>
        <a:lstStyle/>
        <a:p>
          <a:endParaRPr lang="zh-CN" altLang="en-US"/>
        </a:p>
      </dgm:t>
    </dgm:pt>
    <dgm:pt modelId="{2A0DA1B8-DA58-4317-892C-45AFEE6ADEF1}" type="sibTrans" cxnId="{C2519B9E-30D8-4F67-B16F-0A90DE55B905}">
      <dgm:prSet/>
      <dgm:spPr/>
      <dgm:t>
        <a:bodyPr/>
        <a:lstStyle/>
        <a:p>
          <a:endParaRPr lang="zh-CN" altLang="en-US"/>
        </a:p>
      </dgm:t>
    </dgm:pt>
    <dgm:pt modelId="{5434B39A-5969-41F6-8741-0C895F23C673}">
      <dgm:prSet phldrT="[文本]" custT="1"/>
      <dgm:spPr/>
      <dgm:t>
        <a:bodyPr/>
        <a:lstStyle/>
        <a:p>
          <a:r>
            <a:rPr lang="zh-CN" altLang="en-US" sz="2800" b="1" dirty="0" smtClean="0">
              <a:latin typeface="+mn-ea"/>
              <a:ea typeface="+mn-ea"/>
            </a:rPr>
            <a:t>首套利率：</a:t>
          </a:r>
          <a:r>
            <a:rPr lang="en-US" altLang="zh-CN" sz="3200" b="1" dirty="0" smtClean="0">
              <a:solidFill>
                <a:srgbClr val="FF0000"/>
              </a:solidFill>
              <a:latin typeface="+mn-ea"/>
              <a:ea typeface="+mn-ea"/>
            </a:rPr>
            <a:t>3.25%</a:t>
          </a:r>
          <a:endParaRPr lang="zh-CN" altLang="en-US" sz="3200" b="1" dirty="0">
            <a:solidFill>
              <a:srgbClr val="FF0000"/>
            </a:solidFill>
            <a:latin typeface="+mn-ea"/>
            <a:ea typeface="+mn-ea"/>
          </a:endParaRPr>
        </a:p>
      </dgm:t>
    </dgm:pt>
    <dgm:pt modelId="{2FA0B62A-343F-49E2-B78F-D8BC12DD0A20}" type="parTrans" cxnId="{C3FED843-907F-4C41-ABFE-6CB13A6FDDFB}">
      <dgm:prSet/>
      <dgm:spPr/>
      <dgm:t>
        <a:bodyPr/>
        <a:lstStyle/>
        <a:p>
          <a:endParaRPr lang="zh-CN" altLang="en-US"/>
        </a:p>
      </dgm:t>
    </dgm:pt>
    <dgm:pt modelId="{2E52411A-6F06-4E9C-BD14-6D063D78CC68}" type="sibTrans" cxnId="{C3FED843-907F-4C41-ABFE-6CB13A6FDDFB}">
      <dgm:prSet/>
      <dgm:spPr/>
      <dgm:t>
        <a:bodyPr/>
        <a:lstStyle/>
        <a:p>
          <a:endParaRPr lang="zh-CN" altLang="en-US"/>
        </a:p>
      </dgm:t>
    </dgm:pt>
    <dgm:pt modelId="{6086C104-09EF-4F15-919D-999FE0EFDC37}">
      <dgm:prSet phldrT="[文本]" custT="1"/>
      <dgm:spPr/>
      <dgm:t>
        <a:bodyPr/>
        <a:lstStyle/>
        <a:p>
          <a:r>
            <a:rPr lang="zh-CN" altLang="en-US" sz="2800" b="1" dirty="0" smtClean="0">
              <a:latin typeface="+mn-ea"/>
              <a:ea typeface="+mn-ea"/>
            </a:rPr>
            <a:t>二套利率：</a:t>
          </a:r>
          <a:r>
            <a:rPr lang="en-US" altLang="zh-CN" sz="2800" b="1" dirty="0" smtClean="0">
              <a:solidFill>
                <a:srgbClr val="7030A0"/>
              </a:solidFill>
              <a:latin typeface="+mn-ea"/>
              <a:ea typeface="+mn-ea"/>
            </a:rPr>
            <a:t>3.575%</a:t>
          </a:r>
          <a:endParaRPr lang="zh-CN" altLang="en-US" sz="2800" b="1" dirty="0">
            <a:solidFill>
              <a:srgbClr val="7030A0"/>
            </a:solidFill>
            <a:latin typeface="+mn-ea"/>
            <a:ea typeface="+mn-ea"/>
          </a:endParaRPr>
        </a:p>
      </dgm:t>
    </dgm:pt>
    <dgm:pt modelId="{2B887261-4D96-4C8D-B266-E23A3B2CC83A}" type="parTrans" cxnId="{E191E6B9-2575-4417-A647-B9A20616FB59}">
      <dgm:prSet/>
      <dgm:spPr/>
      <dgm:t>
        <a:bodyPr/>
        <a:lstStyle/>
        <a:p>
          <a:endParaRPr lang="zh-CN" altLang="en-US"/>
        </a:p>
      </dgm:t>
    </dgm:pt>
    <dgm:pt modelId="{5025A2E8-65F0-42F7-90B9-5DFCB8E54FB0}" type="sibTrans" cxnId="{E191E6B9-2575-4417-A647-B9A20616FB59}">
      <dgm:prSet/>
      <dgm:spPr/>
      <dgm:t>
        <a:bodyPr/>
        <a:lstStyle/>
        <a:p>
          <a:endParaRPr lang="zh-CN" altLang="en-US"/>
        </a:p>
      </dgm:t>
    </dgm:pt>
    <dgm:pt modelId="{1F8E3080-97C4-44D1-8E57-C798A01984D7}" type="pres">
      <dgm:prSet presAssocID="{A755506B-2D2F-48F0-BEDB-B6382E1C7AE9}" presName="Name0" presStyleCnt="0">
        <dgm:presLayoutVars>
          <dgm:dir/>
          <dgm:animLvl val="lvl"/>
          <dgm:resizeHandles val="exact"/>
        </dgm:presLayoutVars>
      </dgm:prSet>
      <dgm:spPr/>
      <dgm:t>
        <a:bodyPr/>
        <a:lstStyle/>
        <a:p>
          <a:endParaRPr lang="zh-CN" altLang="en-US"/>
        </a:p>
      </dgm:t>
    </dgm:pt>
    <dgm:pt modelId="{FEEA34EB-01DF-4F5B-911F-E7EBF94B2FE0}" type="pres">
      <dgm:prSet presAssocID="{77639392-C9A3-4178-B9FE-E770580E2EE2}" presName="composite" presStyleCnt="0"/>
      <dgm:spPr/>
      <dgm:t>
        <a:bodyPr/>
        <a:lstStyle/>
        <a:p>
          <a:endParaRPr lang="zh-CN" altLang="en-US"/>
        </a:p>
      </dgm:t>
    </dgm:pt>
    <dgm:pt modelId="{C85549A9-BAE9-4311-A7F5-718ACFEE7F65}" type="pres">
      <dgm:prSet presAssocID="{77639392-C9A3-4178-B9FE-E770580E2EE2}" presName="parTx" presStyleLbl="alignNode1" presStyleIdx="0" presStyleCnt="2">
        <dgm:presLayoutVars>
          <dgm:chMax val="0"/>
          <dgm:chPref val="0"/>
          <dgm:bulletEnabled val="1"/>
        </dgm:presLayoutVars>
      </dgm:prSet>
      <dgm:spPr/>
      <dgm:t>
        <a:bodyPr/>
        <a:lstStyle/>
        <a:p>
          <a:endParaRPr lang="zh-CN" altLang="en-US"/>
        </a:p>
      </dgm:t>
    </dgm:pt>
    <dgm:pt modelId="{961C7E27-9906-4280-A0B7-8A5B2BBE7AC2}" type="pres">
      <dgm:prSet presAssocID="{77639392-C9A3-4178-B9FE-E770580E2EE2}" presName="desTx" presStyleLbl="alignAccFollowNode1" presStyleIdx="0" presStyleCnt="2">
        <dgm:presLayoutVars>
          <dgm:bulletEnabled val="1"/>
        </dgm:presLayoutVars>
      </dgm:prSet>
      <dgm:spPr/>
      <dgm:t>
        <a:bodyPr/>
        <a:lstStyle/>
        <a:p>
          <a:endParaRPr lang="zh-CN" altLang="en-US"/>
        </a:p>
      </dgm:t>
    </dgm:pt>
    <dgm:pt modelId="{BE4E5F8A-6565-4A7E-8557-7D4889040168}" type="pres">
      <dgm:prSet presAssocID="{4533AEDD-3F98-4510-942A-E13418DB9830}" presName="space" presStyleCnt="0"/>
      <dgm:spPr/>
      <dgm:t>
        <a:bodyPr/>
        <a:lstStyle/>
        <a:p>
          <a:endParaRPr lang="zh-CN" altLang="en-US"/>
        </a:p>
      </dgm:t>
    </dgm:pt>
    <dgm:pt modelId="{EED86FFA-9D0F-4C2E-AF86-AA750694F8A5}" type="pres">
      <dgm:prSet presAssocID="{3DFE0E77-313F-4210-821D-132BEE192917}" presName="composite" presStyleCnt="0"/>
      <dgm:spPr/>
      <dgm:t>
        <a:bodyPr/>
        <a:lstStyle/>
        <a:p>
          <a:endParaRPr lang="zh-CN" altLang="en-US"/>
        </a:p>
      </dgm:t>
    </dgm:pt>
    <dgm:pt modelId="{0C5E84CA-CA66-4B19-80C5-87F21B39B3ED}" type="pres">
      <dgm:prSet presAssocID="{3DFE0E77-313F-4210-821D-132BEE192917}" presName="parTx" presStyleLbl="alignNode1" presStyleIdx="1" presStyleCnt="2">
        <dgm:presLayoutVars>
          <dgm:chMax val="0"/>
          <dgm:chPref val="0"/>
          <dgm:bulletEnabled val="1"/>
        </dgm:presLayoutVars>
      </dgm:prSet>
      <dgm:spPr/>
      <dgm:t>
        <a:bodyPr/>
        <a:lstStyle/>
        <a:p>
          <a:endParaRPr lang="zh-CN" altLang="en-US"/>
        </a:p>
      </dgm:t>
    </dgm:pt>
    <dgm:pt modelId="{E9B48B3E-7190-4C96-AE91-A13ACC28195F}" type="pres">
      <dgm:prSet presAssocID="{3DFE0E77-313F-4210-821D-132BEE192917}" presName="desTx" presStyleLbl="alignAccFollowNode1" presStyleIdx="1" presStyleCnt="2">
        <dgm:presLayoutVars>
          <dgm:bulletEnabled val="1"/>
        </dgm:presLayoutVars>
      </dgm:prSet>
      <dgm:spPr/>
      <dgm:t>
        <a:bodyPr/>
        <a:lstStyle/>
        <a:p>
          <a:endParaRPr lang="zh-CN" altLang="en-US"/>
        </a:p>
      </dgm:t>
    </dgm:pt>
  </dgm:ptLst>
  <dgm:cxnLst>
    <dgm:cxn modelId="{D55FD433-B571-461E-B2B5-FC1C08D0A9BC}" srcId="{77639392-C9A3-4178-B9FE-E770580E2EE2}" destId="{5D5D4466-59C0-433B-B6AA-3D0BB5BCA901}" srcOrd="1" destOrd="0" parTransId="{5287C736-CD7A-467C-B581-96BBB05EBF9C}" sibTransId="{15B25FA7-5BDC-4E28-BF2F-796363C5FE9F}"/>
    <dgm:cxn modelId="{D9EA1631-6906-40B9-81C9-B3B9E3A497B4}" type="presOf" srcId="{5434B39A-5969-41F6-8741-0C895F23C673}" destId="{E9B48B3E-7190-4C96-AE91-A13ACC28195F}" srcOrd="0" destOrd="0" presId="urn:microsoft.com/office/officeart/2005/8/layout/hList1"/>
    <dgm:cxn modelId="{EB2EDEDB-4728-4B51-B044-E0327CB6C334}" type="presOf" srcId="{3DFE0E77-313F-4210-821D-132BEE192917}" destId="{0C5E84CA-CA66-4B19-80C5-87F21B39B3ED}" srcOrd="0" destOrd="0" presId="urn:microsoft.com/office/officeart/2005/8/layout/hList1"/>
    <dgm:cxn modelId="{C3FED843-907F-4C41-ABFE-6CB13A6FDDFB}" srcId="{3DFE0E77-313F-4210-821D-132BEE192917}" destId="{5434B39A-5969-41F6-8741-0C895F23C673}" srcOrd="0" destOrd="0" parTransId="{2FA0B62A-343F-49E2-B78F-D8BC12DD0A20}" sibTransId="{2E52411A-6F06-4E9C-BD14-6D063D78CC68}"/>
    <dgm:cxn modelId="{E097EE4D-6B95-4E1E-B772-A3B022AD03D0}" type="presOf" srcId="{77639392-C9A3-4178-B9FE-E770580E2EE2}" destId="{C85549A9-BAE9-4311-A7F5-718ACFEE7F65}" srcOrd="0" destOrd="0" presId="urn:microsoft.com/office/officeart/2005/8/layout/hList1"/>
    <dgm:cxn modelId="{33F2CB66-D71D-4020-86EE-0C405DB8DBC8}" srcId="{77639392-C9A3-4178-B9FE-E770580E2EE2}" destId="{62161119-F528-45D9-BD84-6B8882323562}" srcOrd="0" destOrd="0" parTransId="{4956BE69-00B4-4AF0-A38D-2E772B49362B}" sibTransId="{442D0218-1B2E-47BA-A6B7-41BBF89771AD}"/>
    <dgm:cxn modelId="{F3334409-D80F-43B4-B999-CEB04F251B95}" srcId="{A755506B-2D2F-48F0-BEDB-B6382E1C7AE9}" destId="{77639392-C9A3-4178-B9FE-E770580E2EE2}" srcOrd="0" destOrd="0" parTransId="{C4C99DD7-5D00-4578-AFD7-3B4E181C370D}" sibTransId="{4533AEDD-3F98-4510-942A-E13418DB9830}"/>
    <dgm:cxn modelId="{C2519B9E-30D8-4F67-B16F-0A90DE55B905}" srcId="{A755506B-2D2F-48F0-BEDB-B6382E1C7AE9}" destId="{3DFE0E77-313F-4210-821D-132BEE192917}" srcOrd="1" destOrd="0" parTransId="{17F182E5-B661-44D2-A8FF-A0F11AB783F4}" sibTransId="{2A0DA1B8-DA58-4317-892C-45AFEE6ADEF1}"/>
    <dgm:cxn modelId="{F6A8A6C5-843A-4F05-8DE1-630C6926C1B9}" type="presOf" srcId="{A755506B-2D2F-48F0-BEDB-B6382E1C7AE9}" destId="{1F8E3080-97C4-44D1-8E57-C798A01984D7}" srcOrd="0" destOrd="0" presId="urn:microsoft.com/office/officeart/2005/8/layout/hList1"/>
    <dgm:cxn modelId="{05B21A13-3E89-4CDF-8743-670E50496963}" type="presOf" srcId="{62161119-F528-45D9-BD84-6B8882323562}" destId="{961C7E27-9906-4280-A0B7-8A5B2BBE7AC2}" srcOrd="0" destOrd="0" presId="urn:microsoft.com/office/officeart/2005/8/layout/hList1"/>
    <dgm:cxn modelId="{9BDA9BEC-11B6-4045-ACE8-79D01B554AF7}" type="presOf" srcId="{5D5D4466-59C0-433B-B6AA-3D0BB5BCA901}" destId="{961C7E27-9906-4280-A0B7-8A5B2BBE7AC2}" srcOrd="0" destOrd="1" presId="urn:microsoft.com/office/officeart/2005/8/layout/hList1"/>
    <dgm:cxn modelId="{5234E02D-BAF9-4DAB-A8B2-F0419E8900F6}" type="presOf" srcId="{6086C104-09EF-4F15-919D-999FE0EFDC37}" destId="{E9B48B3E-7190-4C96-AE91-A13ACC28195F}" srcOrd="0" destOrd="1" presId="urn:microsoft.com/office/officeart/2005/8/layout/hList1"/>
    <dgm:cxn modelId="{E191E6B9-2575-4417-A647-B9A20616FB59}" srcId="{3DFE0E77-313F-4210-821D-132BEE192917}" destId="{6086C104-09EF-4F15-919D-999FE0EFDC37}" srcOrd="1" destOrd="0" parTransId="{2B887261-4D96-4C8D-B266-E23A3B2CC83A}" sibTransId="{5025A2E8-65F0-42F7-90B9-5DFCB8E54FB0}"/>
    <dgm:cxn modelId="{3F1E770C-4182-4024-A8C1-FD67023CAC88}" type="presParOf" srcId="{1F8E3080-97C4-44D1-8E57-C798A01984D7}" destId="{FEEA34EB-01DF-4F5B-911F-E7EBF94B2FE0}" srcOrd="0" destOrd="0" presId="urn:microsoft.com/office/officeart/2005/8/layout/hList1"/>
    <dgm:cxn modelId="{B23AB7B7-74FC-404F-A861-B28DE66735F5}" type="presParOf" srcId="{FEEA34EB-01DF-4F5B-911F-E7EBF94B2FE0}" destId="{C85549A9-BAE9-4311-A7F5-718ACFEE7F65}" srcOrd="0" destOrd="0" presId="urn:microsoft.com/office/officeart/2005/8/layout/hList1"/>
    <dgm:cxn modelId="{FB83E16A-BC01-4B3A-BEC7-2D8A8EBA6D5C}" type="presParOf" srcId="{FEEA34EB-01DF-4F5B-911F-E7EBF94B2FE0}" destId="{961C7E27-9906-4280-A0B7-8A5B2BBE7AC2}" srcOrd="1" destOrd="0" presId="urn:microsoft.com/office/officeart/2005/8/layout/hList1"/>
    <dgm:cxn modelId="{4B5C1174-8916-4433-94A6-1DEABE3657CB}" type="presParOf" srcId="{1F8E3080-97C4-44D1-8E57-C798A01984D7}" destId="{BE4E5F8A-6565-4A7E-8557-7D4889040168}" srcOrd="1" destOrd="0" presId="urn:microsoft.com/office/officeart/2005/8/layout/hList1"/>
    <dgm:cxn modelId="{0169A3AA-B2CD-483D-B8DF-C2A0C808675D}" type="presParOf" srcId="{1F8E3080-97C4-44D1-8E57-C798A01984D7}" destId="{EED86FFA-9D0F-4C2E-AF86-AA750694F8A5}" srcOrd="2" destOrd="0" presId="urn:microsoft.com/office/officeart/2005/8/layout/hList1"/>
    <dgm:cxn modelId="{51AC4DD5-CA2A-40D0-9540-92FB097C3169}" type="presParOf" srcId="{EED86FFA-9D0F-4C2E-AF86-AA750694F8A5}" destId="{0C5E84CA-CA66-4B19-80C5-87F21B39B3ED}" srcOrd="0" destOrd="0" presId="urn:microsoft.com/office/officeart/2005/8/layout/hList1"/>
    <dgm:cxn modelId="{D02F73E6-7E2D-4E1F-BAC8-9D37A4B6C346}" type="presParOf" srcId="{EED86FFA-9D0F-4C2E-AF86-AA750694F8A5}" destId="{E9B48B3E-7190-4C96-AE91-A13ACC28195F}" srcOrd="1" destOrd="0" presId="urn:microsoft.com/office/officeart/2005/8/layout/hList1"/>
  </dgm:cxnLst>
  <dgm:bg/>
  <dgm:whole/>
</dgm:dataModel>
</file>

<file path=ppt/diagrams/data19.xml><?xml version="1.0" encoding="utf-8"?>
<dgm:dataModel xmlns:dgm="http://schemas.openxmlformats.org/drawingml/2006/diagram" xmlns:a="http://schemas.openxmlformats.org/drawingml/2006/main">
  <dgm:ptLst>
    <dgm:pt modelId="{7E8238E3-0F58-4E66-BA3B-9DB6BE6DD35F}" type="doc">
      <dgm:prSet loTypeId="urn:microsoft.com/office/officeart/2005/8/layout/hProcess4" loCatId="process" qsTypeId="urn:microsoft.com/office/officeart/2005/8/quickstyle/simple4" qsCatId="simple" csTypeId="urn:microsoft.com/office/officeart/2005/8/colors/accent1_2" csCatId="accent1" phldr="1"/>
      <dgm:spPr/>
      <dgm:t>
        <a:bodyPr/>
        <a:lstStyle/>
        <a:p>
          <a:endParaRPr lang="zh-CN" altLang="en-US"/>
        </a:p>
      </dgm:t>
    </dgm:pt>
    <dgm:pt modelId="{7B5AE738-93C7-43C8-9DB6-5F01C0495DE4}">
      <dgm:prSet phldrT="[文本]" custT="1"/>
      <dgm:spPr/>
      <dgm:t>
        <a:bodyPr/>
        <a:lstStyle/>
        <a:p>
          <a:pPr rtl="0"/>
          <a:r>
            <a:rPr lang="zh-CN" altLang="en-US" sz="2400" dirty="0" smtClean="0">
              <a:solidFill>
                <a:srgbClr val="FFFFFF"/>
              </a:solidFill>
            </a:rPr>
            <a:t>咨询</a:t>
          </a:r>
          <a:endParaRPr lang="zh-CN" altLang="en-US" sz="2400" dirty="0">
            <a:solidFill>
              <a:srgbClr val="FFFFFF"/>
            </a:solidFill>
          </a:endParaRPr>
        </a:p>
      </dgm:t>
    </dgm:pt>
    <dgm:pt modelId="{E82CA1AC-9DD4-4F43-B8BE-187C5E36B814}" type="parTrans" cxnId="{B602405C-175D-402B-A0CB-743B528C1A38}">
      <dgm:prSet/>
      <dgm:spPr/>
      <dgm:t>
        <a:bodyPr/>
        <a:lstStyle/>
        <a:p>
          <a:endParaRPr lang="zh-CN" altLang="en-US"/>
        </a:p>
      </dgm:t>
    </dgm:pt>
    <dgm:pt modelId="{0A42F8B8-4764-4BB2-B0E7-5D5E32EC3C23}" type="sibTrans" cxnId="{B602405C-175D-402B-A0CB-743B528C1A38}">
      <dgm:prSet/>
      <dgm:spPr/>
      <dgm:t>
        <a:bodyPr/>
        <a:lstStyle/>
        <a:p>
          <a:endParaRPr lang="zh-CN" altLang="en-US"/>
        </a:p>
      </dgm:t>
    </dgm:pt>
    <dgm:pt modelId="{50D1D4AE-6284-4639-B39D-7107C967DE93}">
      <dgm:prSet phldrT="[文本]" custT="1"/>
      <dgm:spPr/>
      <dgm:t>
        <a:bodyPr/>
        <a:lstStyle/>
        <a:p>
          <a:pPr rtl="0"/>
          <a:r>
            <a:rPr lang="zh-CN" altLang="en-US" sz="2400" dirty="0" smtClean="0">
              <a:solidFill>
                <a:srgbClr val="FFFFFF"/>
              </a:solidFill>
            </a:rPr>
            <a:t>准备</a:t>
          </a:r>
          <a:endParaRPr lang="zh-CN" altLang="en-US" sz="2400" dirty="0">
            <a:solidFill>
              <a:srgbClr val="FFFFFF"/>
            </a:solidFill>
          </a:endParaRPr>
        </a:p>
      </dgm:t>
    </dgm:pt>
    <dgm:pt modelId="{F883ABD2-DD0E-40DD-BD0F-C33D93DB3A0A}" type="parTrans" cxnId="{6E256C9E-1278-4C22-B513-BE6F49E87AE9}">
      <dgm:prSet/>
      <dgm:spPr/>
      <dgm:t>
        <a:bodyPr/>
        <a:lstStyle/>
        <a:p>
          <a:endParaRPr lang="zh-CN" altLang="en-US"/>
        </a:p>
      </dgm:t>
    </dgm:pt>
    <dgm:pt modelId="{6B680945-A323-4172-9DE0-35B7D7CE503D}" type="sibTrans" cxnId="{6E256C9E-1278-4C22-B513-BE6F49E87AE9}">
      <dgm:prSet/>
      <dgm:spPr/>
      <dgm:t>
        <a:bodyPr/>
        <a:lstStyle/>
        <a:p>
          <a:endParaRPr lang="zh-CN" altLang="en-US"/>
        </a:p>
      </dgm:t>
    </dgm:pt>
    <dgm:pt modelId="{A92D798B-F514-4C55-9637-4ECD7BC618AD}">
      <dgm:prSet phldrT="[文本]" custT="1"/>
      <dgm:spPr>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dgm:spPr>
      <dgm:t>
        <a:bodyPr/>
        <a:lstStyle/>
        <a:p>
          <a:pPr rtl="0"/>
          <a:r>
            <a:rPr lang="zh-CN" altLang="en-US" sz="2400" dirty="0" smtClean="0">
              <a:solidFill>
                <a:srgbClr val="FFFFFF"/>
              </a:solidFill>
            </a:rPr>
            <a:t>申请</a:t>
          </a:r>
          <a:endParaRPr lang="zh-CN" altLang="en-US" sz="2400" dirty="0">
            <a:solidFill>
              <a:srgbClr val="FFFFFF"/>
            </a:solidFill>
          </a:endParaRPr>
        </a:p>
      </dgm:t>
    </dgm:pt>
    <dgm:pt modelId="{6D1221F9-81B4-4EF1-B42A-472C601797C8}" type="parTrans" cxnId="{7A77D7F9-A012-4264-8060-ABEB881DF896}">
      <dgm:prSet/>
      <dgm:spPr/>
      <dgm:t>
        <a:bodyPr/>
        <a:lstStyle/>
        <a:p>
          <a:endParaRPr lang="zh-CN" altLang="en-US"/>
        </a:p>
      </dgm:t>
    </dgm:pt>
    <dgm:pt modelId="{FAA4E5DD-8388-4257-B651-89A2FA4D0752}" type="sibTrans" cxnId="{7A77D7F9-A012-4264-8060-ABEB881DF896}">
      <dgm:prSet/>
      <dgm:spPr/>
      <dgm:t>
        <a:bodyPr/>
        <a:lstStyle/>
        <a:p>
          <a:endParaRPr lang="zh-CN" altLang="en-US"/>
        </a:p>
      </dgm:t>
    </dgm:pt>
    <dgm:pt modelId="{44E8B082-45DE-4A7F-A9F8-53876133B0D6}">
      <dgm:prSet phldrT="[文本]" custT="1"/>
      <dgm:spPr>
        <a:solidFill>
          <a:srgbClr val="FFFFFF">
            <a:alpha val="90000"/>
          </a:srgbClr>
        </a:solidFill>
      </dgm:spPr>
      <dgm:t>
        <a:bodyPr/>
        <a:lstStyle/>
        <a:p>
          <a:r>
            <a:rPr lang="zh-CN" altLang="en-US" sz="1400" dirty="0" smtClean="0">
              <a:solidFill>
                <a:srgbClr val="1C1C1C"/>
              </a:solidFill>
            </a:rPr>
            <a:t>带好申请材料</a:t>
          </a:r>
          <a:endParaRPr lang="zh-CN" altLang="en-US" sz="1400" dirty="0">
            <a:solidFill>
              <a:srgbClr val="1C1C1C"/>
            </a:solidFill>
          </a:endParaRPr>
        </a:p>
      </dgm:t>
    </dgm:pt>
    <dgm:pt modelId="{B162AAEE-0187-4161-83E1-503EB3717844}" type="parTrans" cxnId="{8ECEADA3-C94D-449D-870C-6B75FF1028CE}">
      <dgm:prSet/>
      <dgm:spPr/>
      <dgm:t>
        <a:bodyPr/>
        <a:lstStyle/>
        <a:p>
          <a:endParaRPr lang="zh-CN" altLang="en-US"/>
        </a:p>
      </dgm:t>
    </dgm:pt>
    <dgm:pt modelId="{A484B21F-1807-4F86-8D1E-82F2DDAE378C}" type="sibTrans" cxnId="{8ECEADA3-C94D-449D-870C-6B75FF1028CE}">
      <dgm:prSet/>
      <dgm:spPr/>
      <dgm:t>
        <a:bodyPr/>
        <a:lstStyle/>
        <a:p>
          <a:endParaRPr lang="zh-CN" altLang="en-US"/>
        </a:p>
      </dgm:t>
    </dgm:pt>
    <dgm:pt modelId="{15F083AA-252A-41A8-89D3-11577292F094}">
      <dgm:prSet phldrT="[文本]" custT="1"/>
      <dgm:spPr>
        <a:solidFill>
          <a:srgbClr val="FFFFFF">
            <a:alpha val="90000"/>
          </a:srgbClr>
        </a:solidFill>
      </dgm:spPr>
      <dgm:t>
        <a:bodyPr/>
        <a:lstStyle/>
        <a:p>
          <a:r>
            <a:rPr lang="zh-CN" altLang="en-US" sz="1400" dirty="0" smtClean="0">
              <a:solidFill>
                <a:srgbClr val="1C1C1C"/>
              </a:solidFill>
            </a:rPr>
            <a:t>带</a:t>
          </a:r>
          <a:r>
            <a:rPr lang="zh-CN" altLang="en-US" sz="1400" dirty="0" smtClean="0">
              <a:solidFill>
                <a:srgbClr val="1C1C1C"/>
              </a:solidFill>
            </a:rPr>
            <a:t>齐证件原件</a:t>
          </a:r>
          <a:endParaRPr lang="zh-CN" altLang="en-US" sz="1400" dirty="0">
            <a:solidFill>
              <a:srgbClr val="1C1C1C"/>
            </a:solidFill>
          </a:endParaRPr>
        </a:p>
      </dgm:t>
    </dgm:pt>
    <dgm:pt modelId="{BF12FFEF-D862-449C-A761-74908986020A}" type="parTrans" cxnId="{F808B9DC-EB96-49E8-A43A-8A8E695A3405}">
      <dgm:prSet/>
      <dgm:spPr/>
      <dgm:t>
        <a:bodyPr/>
        <a:lstStyle/>
        <a:p>
          <a:endParaRPr lang="zh-CN" altLang="en-US"/>
        </a:p>
      </dgm:t>
    </dgm:pt>
    <dgm:pt modelId="{C26A358A-8FA9-47CE-83DF-59DE45A3E86A}" type="sibTrans" cxnId="{F808B9DC-EB96-49E8-A43A-8A8E695A3405}">
      <dgm:prSet/>
      <dgm:spPr/>
      <dgm:t>
        <a:bodyPr/>
        <a:lstStyle/>
        <a:p>
          <a:endParaRPr lang="zh-CN" altLang="en-US"/>
        </a:p>
      </dgm:t>
    </dgm:pt>
    <dgm:pt modelId="{360B5EF4-3E84-4A37-A2B1-28AB7C1043B3}">
      <dgm:prSet phldrT="[文本]" custT="1"/>
      <dgm:spPr>
        <a:solidFill>
          <a:srgbClr val="FFFFFF">
            <a:alpha val="90000"/>
          </a:srgbClr>
        </a:solidFill>
      </dgm:spPr>
      <dgm:t>
        <a:bodyPr/>
        <a:lstStyle/>
        <a:p>
          <a:r>
            <a:rPr lang="zh-CN" altLang="en-US" sz="1400" dirty="0" smtClean="0">
              <a:solidFill>
                <a:srgbClr val="1C1C1C"/>
              </a:solidFill>
            </a:rPr>
            <a:t>申请人、配偶</a:t>
          </a:r>
          <a:r>
            <a:rPr lang="zh-CN" altLang="en-US" sz="1400" dirty="0" smtClean="0">
              <a:solidFill>
                <a:srgbClr val="1C1C1C"/>
              </a:solidFill>
            </a:rPr>
            <a:t>、卖方房主到场</a:t>
          </a:r>
          <a:endParaRPr lang="zh-CN" altLang="en-US" sz="1400" dirty="0">
            <a:solidFill>
              <a:srgbClr val="1C1C1C"/>
            </a:solidFill>
          </a:endParaRPr>
        </a:p>
      </dgm:t>
    </dgm:pt>
    <dgm:pt modelId="{B9C3B186-A829-4DF9-8B5F-E586C258C321}" type="parTrans" cxnId="{A1687DCF-E272-416A-98BC-D6721C524472}">
      <dgm:prSet/>
      <dgm:spPr/>
      <dgm:t>
        <a:bodyPr/>
        <a:lstStyle/>
        <a:p>
          <a:endParaRPr lang="zh-CN" altLang="en-US"/>
        </a:p>
      </dgm:t>
    </dgm:pt>
    <dgm:pt modelId="{DCEBF7DE-09C9-4542-A881-76B0231B05CC}" type="sibTrans" cxnId="{A1687DCF-E272-416A-98BC-D6721C524472}">
      <dgm:prSet/>
      <dgm:spPr/>
      <dgm:t>
        <a:bodyPr/>
        <a:lstStyle/>
        <a:p>
          <a:endParaRPr lang="zh-CN" altLang="en-US"/>
        </a:p>
      </dgm:t>
    </dgm:pt>
    <dgm:pt modelId="{6FC5FC78-1C04-4F6C-80DE-DF3A38461C81}">
      <dgm:prSet phldrT="[文本]" custT="1"/>
      <dgm:spPr>
        <a:solidFill>
          <a:srgbClr val="FFFFFF">
            <a:alpha val="90000"/>
          </a:srgbClr>
        </a:solidFill>
      </dgm:spPr>
      <dgm:t>
        <a:bodyPr/>
        <a:lstStyle/>
        <a:p>
          <a:r>
            <a:rPr lang="zh-CN" altLang="en-US" sz="1400" dirty="0" smtClean="0">
              <a:solidFill>
                <a:srgbClr val="1C1C1C"/>
              </a:solidFill>
            </a:rPr>
            <a:t>申请材料</a:t>
          </a:r>
          <a:endParaRPr lang="zh-CN" altLang="en-US" sz="1400" dirty="0">
            <a:solidFill>
              <a:srgbClr val="1C1C1C"/>
            </a:solidFill>
          </a:endParaRPr>
        </a:p>
      </dgm:t>
    </dgm:pt>
    <dgm:pt modelId="{4091C71E-B377-4400-A7F1-9DAA29B832CE}" type="parTrans" cxnId="{F371E473-760A-4308-B51E-AD8D1E8CD5B9}">
      <dgm:prSet/>
      <dgm:spPr/>
      <dgm:t>
        <a:bodyPr/>
        <a:lstStyle/>
        <a:p>
          <a:endParaRPr lang="zh-CN" altLang="en-US"/>
        </a:p>
      </dgm:t>
    </dgm:pt>
    <dgm:pt modelId="{B3CE2753-DE6D-4F38-8409-2EB17A89A219}" type="sibTrans" cxnId="{F371E473-760A-4308-B51E-AD8D1E8CD5B9}">
      <dgm:prSet/>
      <dgm:spPr/>
      <dgm:t>
        <a:bodyPr/>
        <a:lstStyle/>
        <a:p>
          <a:endParaRPr lang="zh-CN" altLang="en-US"/>
        </a:p>
      </dgm:t>
    </dgm:pt>
    <dgm:pt modelId="{BC7FD3C5-5A49-4F9F-9858-C7933AE9AC85}">
      <dgm:prSet phldrT="[文本]" custT="1"/>
      <dgm:spPr>
        <a:solidFill>
          <a:srgbClr val="FFFFFF">
            <a:alpha val="90000"/>
          </a:srgbClr>
        </a:solidFill>
      </dgm:spPr>
      <dgm:t>
        <a:bodyPr/>
        <a:lstStyle/>
        <a:p>
          <a:r>
            <a:rPr lang="zh-CN" altLang="en-US" sz="1400" dirty="0" smtClean="0">
              <a:solidFill>
                <a:srgbClr val="1C1C1C"/>
              </a:solidFill>
            </a:rPr>
            <a:t>贷款政策</a:t>
          </a:r>
          <a:endParaRPr lang="zh-CN" altLang="en-US" sz="1400" dirty="0">
            <a:solidFill>
              <a:srgbClr val="1C1C1C"/>
            </a:solidFill>
          </a:endParaRPr>
        </a:p>
      </dgm:t>
    </dgm:pt>
    <dgm:pt modelId="{EB5DBD64-8B2F-4A34-9592-06D3287C30EC}" type="parTrans" cxnId="{EC23B594-CF65-4ACF-98C2-92B49198B630}">
      <dgm:prSet/>
      <dgm:spPr/>
      <dgm:t>
        <a:bodyPr/>
        <a:lstStyle/>
        <a:p>
          <a:endParaRPr lang="zh-CN" altLang="en-US"/>
        </a:p>
      </dgm:t>
    </dgm:pt>
    <dgm:pt modelId="{8F63A2F7-108C-4956-85CD-FA85B8ABD580}" type="sibTrans" cxnId="{EC23B594-CF65-4ACF-98C2-92B49198B630}">
      <dgm:prSet/>
      <dgm:spPr/>
      <dgm:t>
        <a:bodyPr/>
        <a:lstStyle/>
        <a:p>
          <a:endParaRPr lang="zh-CN" altLang="en-US"/>
        </a:p>
      </dgm:t>
    </dgm:pt>
    <dgm:pt modelId="{D95D2F27-A4B3-45FC-BEEB-55D9AE40A7B1}">
      <dgm:prSet phldrT="[文本]" custT="1"/>
      <dgm:spPr>
        <a:solidFill>
          <a:srgbClr val="FFFFFF">
            <a:alpha val="90000"/>
          </a:srgbClr>
        </a:solidFill>
      </dgm:spPr>
      <dgm:t>
        <a:bodyPr/>
        <a:lstStyle/>
        <a:p>
          <a:r>
            <a:rPr lang="zh-CN" altLang="en-US" sz="1400" dirty="0" smtClean="0">
              <a:solidFill>
                <a:srgbClr val="1C1C1C"/>
              </a:solidFill>
            </a:rPr>
            <a:t>贷款金额</a:t>
          </a:r>
          <a:endParaRPr lang="zh-CN" altLang="en-US" sz="1400" dirty="0">
            <a:solidFill>
              <a:srgbClr val="1C1C1C"/>
            </a:solidFill>
          </a:endParaRPr>
        </a:p>
      </dgm:t>
    </dgm:pt>
    <dgm:pt modelId="{0E983168-6D41-4424-B3F3-2F2649962323}" type="parTrans" cxnId="{8295C791-6278-4215-BC0F-34EA7B805AA9}">
      <dgm:prSet/>
      <dgm:spPr/>
      <dgm:t>
        <a:bodyPr/>
        <a:lstStyle/>
        <a:p>
          <a:endParaRPr lang="zh-CN" altLang="en-US"/>
        </a:p>
      </dgm:t>
    </dgm:pt>
    <dgm:pt modelId="{FF8B650E-4425-4C0C-BACA-31289A604657}" type="sibTrans" cxnId="{8295C791-6278-4215-BC0F-34EA7B805AA9}">
      <dgm:prSet/>
      <dgm:spPr/>
      <dgm:t>
        <a:bodyPr/>
        <a:lstStyle/>
        <a:p>
          <a:endParaRPr lang="zh-CN" altLang="en-US"/>
        </a:p>
      </dgm:t>
    </dgm:pt>
    <dgm:pt modelId="{7EA8B0B5-83FE-4817-AAEC-76EB4445FDDF}">
      <dgm:prSet phldrT="[文本]" custT="1"/>
      <dgm:spPr/>
      <dgm:t>
        <a:bodyPr/>
        <a:lstStyle/>
        <a:p>
          <a:pPr rtl="0"/>
          <a:r>
            <a:rPr lang="zh-CN" altLang="en-US" sz="1400" dirty="0" smtClean="0">
              <a:solidFill>
                <a:schemeClr val="tx1"/>
              </a:solidFill>
            </a:rPr>
            <a:t>准备申请材料</a:t>
          </a:r>
          <a:endParaRPr lang="zh-CN" altLang="en-US" sz="1400" dirty="0">
            <a:solidFill>
              <a:schemeClr val="tx1"/>
            </a:solidFill>
          </a:endParaRPr>
        </a:p>
      </dgm:t>
    </dgm:pt>
    <dgm:pt modelId="{5F41E7F8-6471-4ED7-A821-D696C139A0CE}" type="parTrans" cxnId="{E97676CB-4EF6-4882-BFF3-50E3A7AF9094}">
      <dgm:prSet/>
      <dgm:spPr/>
      <dgm:t>
        <a:bodyPr/>
        <a:lstStyle/>
        <a:p>
          <a:endParaRPr lang="zh-CN" altLang="en-US"/>
        </a:p>
      </dgm:t>
    </dgm:pt>
    <dgm:pt modelId="{8990D3CF-A587-46B6-9C78-5BF5B9C74CD5}" type="sibTrans" cxnId="{E97676CB-4EF6-4882-BFF3-50E3A7AF9094}">
      <dgm:prSet/>
      <dgm:spPr/>
      <dgm:t>
        <a:bodyPr/>
        <a:lstStyle/>
        <a:p>
          <a:endParaRPr lang="zh-CN" altLang="en-US"/>
        </a:p>
      </dgm:t>
    </dgm:pt>
    <dgm:pt modelId="{C3988B77-5221-4556-B0BA-61E3C4D46B36}">
      <dgm:prSet phldrT="[文本]" custT="1"/>
      <dgm:spPr/>
      <dgm:t>
        <a:bodyPr/>
        <a:lstStyle/>
        <a:p>
          <a:pPr rtl="0"/>
          <a:r>
            <a:rPr lang="zh-CN" altLang="en-US" sz="1400" dirty="0" smtClean="0">
              <a:solidFill>
                <a:schemeClr val="tx1"/>
              </a:solidFill>
            </a:rPr>
            <a:t>选择发放银行</a:t>
          </a:r>
          <a:endParaRPr lang="zh-CN" altLang="en-US" sz="1400" dirty="0">
            <a:solidFill>
              <a:schemeClr val="tx1"/>
            </a:solidFill>
          </a:endParaRPr>
        </a:p>
      </dgm:t>
    </dgm:pt>
    <dgm:pt modelId="{75829EED-C17B-489A-B5AE-705CA492C948}" type="parTrans" cxnId="{3EDDD136-C360-44E0-98B5-94D307C24227}">
      <dgm:prSet/>
      <dgm:spPr/>
      <dgm:t>
        <a:bodyPr/>
        <a:lstStyle/>
        <a:p>
          <a:endParaRPr lang="zh-CN" altLang="en-US"/>
        </a:p>
      </dgm:t>
    </dgm:pt>
    <dgm:pt modelId="{E1EF1519-2541-4F1C-ACA9-46A4E4FCB231}" type="sibTrans" cxnId="{3EDDD136-C360-44E0-98B5-94D307C24227}">
      <dgm:prSet/>
      <dgm:spPr/>
      <dgm:t>
        <a:bodyPr/>
        <a:lstStyle/>
        <a:p>
          <a:endParaRPr lang="zh-CN" altLang="en-US"/>
        </a:p>
      </dgm:t>
    </dgm:pt>
    <dgm:pt modelId="{C95A8D36-90B0-4B0C-8243-F3F815E38CB4}">
      <dgm:prSet phldrT="[文本]" custT="1"/>
      <dgm:spPr/>
      <dgm:t>
        <a:bodyPr/>
        <a:lstStyle/>
        <a:p>
          <a:pPr rtl="0"/>
          <a:r>
            <a:rPr lang="zh-CN" altLang="en-US" sz="1400" dirty="0" smtClean="0">
              <a:solidFill>
                <a:schemeClr val="tx1"/>
              </a:solidFill>
            </a:rPr>
            <a:t>选择中介代办</a:t>
          </a:r>
          <a:endParaRPr lang="zh-CN" altLang="en-US" sz="1400" dirty="0">
            <a:solidFill>
              <a:schemeClr val="tx1"/>
            </a:solidFill>
          </a:endParaRPr>
        </a:p>
      </dgm:t>
    </dgm:pt>
    <dgm:pt modelId="{1FEF42CF-A421-47D6-82DE-FA2F9DE9DFC7}" type="parTrans" cxnId="{D9D43EC9-E465-4935-B15F-F138DC91DABF}">
      <dgm:prSet/>
      <dgm:spPr/>
      <dgm:t>
        <a:bodyPr/>
        <a:lstStyle/>
        <a:p>
          <a:endParaRPr lang="zh-CN" altLang="en-US"/>
        </a:p>
      </dgm:t>
    </dgm:pt>
    <dgm:pt modelId="{534B4A48-3966-4B28-8800-EFB2871D9783}" type="sibTrans" cxnId="{D9D43EC9-E465-4935-B15F-F138DC91DABF}">
      <dgm:prSet/>
      <dgm:spPr/>
      <dgm:t>
        <a:bodyPr/>
        <a:lstStyle/>
        <a:p>
          <a:endParaRPr lang="zh-CN" altLang="en-US"/>
        </a:p>
      </dgm:t>
    </dgm:pt>
    <dgm:pt modelId="{99E50B6F-CDEF-4513-B3B6-C75FA17A2E12}" type="pres">
      <dgm:prSet presAssocID="{7E8238E3-0F58-4E66-BA3B-9DB6BE6DD35F}" presName="Name0" presStyleCnt="0">
        <dgm:presLayoutVars>
          <dgm:dir/>
          <dgm:animLvl val="lvl"/>
          <dgm:resizeHandles val="exact"/>
        </dgm:presLayoutVars>
      </dgm:prSet>
      <dgm:spPr/>
      <dgm:t>
        <a:bodyPr/>
        <a:lstStyle/>
        <a:p>
          <a:endParaRPr lang="zh-CN" altLang="en-US"/>
        </a:p>
      </dgm:t>
    </dgm:pt>
    <dgm:pt modelId="{66ED8938-C4F5-455A-B0C4-2FE0DA5BF18E}" type="pres">
      <dgm:prSet presAssocID="{7E8238E3-0F58-4E66-BA3B-9DB6BE6DD35F}" presName="tSp" presStyleCnt="0"/>
      <dgm:spPr/>
    </dgm:pt>
    <dgm:pt modelId="{2E111DA8-6F33-4A9B-9F89-8E0BA97EEB40}" type="pres">
      <dgm:prSet presAssocID="{7E8238E3-0F58-4E66-BA3B-9DB6BE6DD35F}" presName="bSp" presStyleCnt="0"/>
      <dgm:spPr/>
    </dgm:pt>
    <dgm:pt modelId="{51C00026-C4D5-49C4-8079-60A70CC9A993}" type="pres">
      <dgm:prSet presAssocID="{7E8238E3-0F58-4E66-BA3B-9DB6BE6DD35F}" presName="process" presStyleCnt="0"/>
      <dgm:spPr/>
    </dgm:pt>
    <dgm:pt modelId="{AB571A68-42A2-4F7C-BD6D-A65EF0A79D57}" type="pres">
      <dgm:prSet presAssocID="{7B5AE738-93C7-43C8-9DB6-5F01C0495DE4}" presName="composite1" presStyleCnt="0"/>
      <dgm:spPr/>
    </dgm:pt>
    <dgm:pt modelId="{8D83914C-F646-47C9-86D3-46B2B8A75942}" type="pres">
      <dgm:prSet presAssocID="{7B5AE738-93C7-43C8-9DB6-5F01C0495DE4}" presName="dummyNode1" presStyleLbl="node1" presStyleIdx="0" presStyleCnt="3"/>
      <dgm:spPr/>
    </dgm:pt>
    <dgm:pt modelId="{3A56968A-E0A1-4472-A81F-33AF83D89196}" type="pres">
      <dgm:prSet presAssocID="{7B5AE738-93C7-43C8-9DB6-5F01C0495DE4}" presName="childNode1" presStyleLbl="bgAcc1" presStyleIdx="0" presStyleCnt="3" custLinFactNeighborX="-204" custLinFactNeighborY="-31898">
        <dgm:presLayoutVars>
          <dgm:bulletEnabled val="1"/>
        </dgm:presLayoutVars>
      </dgm:prSet>
      <dgm:spPr/>
      <dgm:t>
        <a:bodyPr/>
        <a:lstStyle/>
        <a:p>
          <a:endParaRPr lang="zh-CN" altLang="en-US"/>
        </a:p>
      </dgm:t>
    </dgm:pt>
    <dgm:pt modelId="{F85351F3-A84E-4E77-8FAE-5FE9A70E5BD1}" type="pres">
      <dgm:prSet presAssocID="{7B5AE738-93C7-43C8-9DB6-5F01C0495DE4}" presName="childNode1tx" presStyleLbl="bgAcc1" presStyleIdx="0" presStyleCnt="3">
        <dgm:presLayoutVars>
          <dgm:bulletEnabled val="1"/>
        </dgm:presLayoutVars>
      </dgm:prSet>
      <dgm:spPr/>
      <dgm:t>
        <a:bodyPr/>
        <a:lstStyle/>
        <a:p>
          <a:endParaRPr lang="zh-CN" altLang="en-US"/>
        </a:p>
      </dgm:t>
    </dgm:pt>
    <dgm:pt modelId="{93246614-B449-443A-B0F1-95E91921E9D8}" type="pres">
      <dgm:prSet presAssocID="{7B5AE738-93C7-43C8-9DB6-5F01C0495DE4}" presName="parentNode1" presStyleLbl="node1" presStyleIdx="0" presStyleCnt="3">
        <dgm:presLayoutVars>
          <dgm:chMax val="1"/>
          <dgm:bulletEnabled val="1"/>
        </dgm:presLayoutVars>
      </dgm:prSet>
      <dgm:spPr/>
      <dgm:t>
        <a:bodyPr/>
        <a:lstStyle/>
        <a:p>
          <a:endParaRPr lang="zh-CN" altLang="en-US"/>
        </a:p>
      </dgm:t>
    </dgm:pt>
    <dgm:pt modelId="{3C101A1B-316F-4708-8B9D-3719DC1F7B01}" type="pres">
      <dgm:prSet presAssocID="{7B5AE738-93C7-43C8-9DB6-5F01C0495DE4}" presName="connSite1" presStyleCnt="0"/>
      <dgm:spPr/>
    </dgm:pt>
    <dgm:pt modelId="{806460DA-3BDB-4235-8F83-5E07F6F8F17D}" type="pres">
      <dgm:prSet presAssocID="{0A42F8B8-4764-4BB2-B0E7-5D5E32EC3C23}" presName="Name9" presStyleLbl="sibTrans2D1" presStyleIdx="0" presStyleCnt="2"/>
      <dgm:spPr/>
      <dgm:t>
        <a:bodyPr/>
        <a:lstStyle/>
        <a:p>
          <a:endParaRPr lang="zh-CN" altLang="en-US"/>
        </a:p>
      </dgm:t>
    </dgm:pt>
    <dgm:pt modelId="{F4DA058E-0EB1-48CF-9C37-9A410B6031B6}" type="pres">
      <dgm:prSet presAssocID="{50D1D4AE-6284-4639-B39D-7107C967DE93}" presName="composite2" presStyleCnt="0"/>
      <dgm:spPr/>
    </dgm:pt>
    <dgm:pt modelId="{285D0E3D-AB51-41D0-B8A1-D4D22AB6E7BF}" type="pres">
      <dgm:prSet presAssocID="{50D1D4AE-6284-4639-B39D-7107C967DE93}" presName="dummyNode2" presStyleLbl="node1" presStyleIdx="0" presStyleCnt="3"/>
      <dgm:spPr/>
    </dgm:pt>
    <dgm:pt modelId="{8D87B9EB-96F2-4066-86EF-89D7AFAEA69E}" type="pres">
      <dgm:prSet presAssocID="{50D1D4AE-6284-4639-B39D-7107C967DE93}" presName="childNode2" presStyleLbl="bgAcc1" presStyleIdx="1" presStyleCnt="3" custLinFactNeighborX="1489" custLinFactNeighborY="27664">
        <dgm:presLayoutVars>
          <dgm:bulletEnabled val="1"/>
        </dgm:presLayoutVars>
      </dgm:prSet>
      <dgm:spPr/>
      <dgm:t>
        <a:bodyPr/>
        <a:lstStyle/>
        <a:p>
          <a:endParaRPr lang="zh-CN" altLang="en-US"/>
        </a:p>
      </dgm:t>
    </dgm:pt>
    <dgm:pt modelId="{547749D9-95A7-4758-A1D5-44C0C97D642A}" type="pres">
      <dgm:prSet presAssocID="{50D1D4AE-6284-4639-B39D-7107C967DE93}" presName="childNode2tx" presStyleLbl="bgAcc1" presStyleIdx="1" presStyleCnt="3">
        <dgm:presLayoutVars>
          <dgm:bulletEnabled val="1"/>
        </dgm:presLayoutVars>
      </dgm:prSet>
      <dgm:spPr/>
      <dgm:t>
        <a:bodyPr/>
        <a:lstStyle/>
        <a:p>
          <a:endParaRPr lang="zh-CN" altLang="en-US"/>
        </a:p>
      </dgm:t>
    </dgm:pt>
    <dgm:pt modelId="{C35B912B-C3EC-41D4-A7E3-1B2F9D15219C}" type="pres">
      <dgm:prSet presAssocID="{50D1D4AE-6284-4639-B39D-7107C967DE93}" presName="parentNode2" presStyleLbl="node1" presStyleIdx="1" presStyleCnt="3" custLinFactNeighborX="-297" custLinFactNeighborY="-1266">
        <dgm:presLayoutVars>
          <dgm:chMax val="0"/>
          <dgm:bulletEnabled val="1"/>
        </dgm:presLayoutVars>
      </dgm:prSet>
      <dgm:spPr/>
      <dgm:t>
        <a:bodyPr/>
        <a:lstStyle/>
        <a:p>
          <a:endParaRPr lang="zh-CN" altLang="en-US"/>
        </a:p>
      </dgm:t>
    </dgm:pt>
    <dgm:pt modelId="{4262FE74-7744-4C35-8542-96856CB5F4D2}" type="pres">
      <dgm:prSet presAssocID="{50D1D4AE-6284-4639-B39D-7107C967DE93}" presName="connSite2" presStyleCnt="0"/>
      <dgm:spPr/>
    </dgm:pt>
    <dgm:pt modelId="{511FCBE0-7C2E-46E5-B1C1-B7E2BD5EB0F5}" type="pres">
      <dgm:prSet presAssocID="{6B680945-A323-4172-9DE0-35B7D7CE503D}" presName="Name18" presStyleLbl="sibTrans2D1" presStyleIdx="1" presStyleCnt="2"/>
      <dgm:spPr/>
      <dgm:t>
        <a:bodyPr/>
        <a:lstStyle/>
        <a:p>
          <a:endParaRPr lang="zh-CN" altLang="en-US"/>
        </a:p>
      </dgm:t>
    </dgm:pt>
    <dgm:pt modelId="{EFC49B28-E7A3-4C69-A7AD-B42CEEBD2192}" type="pres">
      <dgm:prSet presAssocID="{A92D798B-F514-4C55-9637-4ECD7BC618AD}" presName="composite1" presStyleCnt="0"/>
      <dgm:spPr/>
    </dgm:pt>
    <dgm:pt modelId="{CFE5C617-7C03-4756-9AE2-C062FC0BF34F}" type="pres">
      <dgm:prSet presAssocID="{A92D798B-F514-4C55-9637-4ECD7BC618AD}" presName="dummyNode1" presStyleLbl="node1" presStyleIdx="1" presStyleCnt="3"/>
      <dgm:spPr/>
    </dgm:pt>
    <dgm:pt modelId="{D627A842-D3B2-492A-BCBB-66750577F7BE}" type="pres">
      <dgm:prSet presAssocID="{A92D798B-F514-4C55-9637-4ECD7BC618AD}" presName="childNode1" presStyleLbl="bgAcc1" presStyleIdx="2" presStyleCnt="3" custLinFactNeighborX="-912" custLinFactNeighborY="-26935">
        <dgm:presLayoutVars>
          <dgm:bulletEnabled val="1"/>
        </dgm:presLayoutVars>
      </dgm:prSet>
      <dgm:spPr/>
      <dgm:t>
        <a:bodyPr/>
        <a:lstStyle/>
        <a:p>
          <a:endParaRPr lang="zh-CN" altLang="en-US"/>
        </a:p>
      </dgm:t>
    </dgm:pt>
    <dgm:pt modelId="{1ABC0C0E-391E-48E1-B23C-66A1E1642A9F}" type="pres">
      <dgm:prSet presAssocID="{A92D798B-F514-4C55-9637-4ECD7BC618AD}" presName="childNode1tx" presStyleLbl="bgAcc1" presStyleIdx="2" presStyleCnt="3">
        <dgm:presLayoutVars>
          <dgm:bulletEnabled val="1"/>
        </dgm:presLayoutVars>
      </dgm:prSet>
      <dgm:spPr/>
      <dgm:t>
        <a:bodyPr/>
        <a:lstStyle/>
        <a:p>
          <a:endParaRPr lang="zh-CN" altLang="en-US"/>
        </a:p>
      </dgm:t>
    </dgm:pt>
    <dgm:pt modelId="{9324AE40-C757-43FB-8D9F-7736A07938F3}" type="pres">
      <dgm:prSet presAssocID="{A92D798B-F514-4C55-9637-4ECD7BC618AD}" presName="parentNode1" presStyleLbl="node1" presStyleIdx="2" presStyleCnt="3">
        <dgm:presLayoutVars>
          <dgm:chMax val="1"/>
          <dgm:bulletEnabled val="1"/>
        </dgm:presLayoutVars>
      </dgm:prSet>
      <dgm:spPr/>
      <dgm:t>
        <a:bodyPr/>
        <a:lstStyle/>
        <a:p>
          <a:endParaRPr lang="zh-CN" altLang="en-US"/>
        </a:p>
      </dgm:t>
    </dgm:pt>
    <dgm:pt modelId="{D51103C7-D87B-4778-B101-1BB33A337979}" type="pres">
      <dgm:prSet presAssocID="{A92D798B-F514-4C55-9637-4ECD7BC618AD}" presName="connSite1" presStyleCnt="0"/>
      <dgm:spPr/>
    </dgm:pt>
  </dgm:ptLst>
  <dgm:cxnLst>
    <dgm:cxn modelId="{7757855A-53FA-43DC-A27B-35CD1F4303A8}" type="presOf" srcId="{6FC5FC78-1C04-4F6C-80DE-DF3A38461C81}" destId="{3A56968A-E0A1-4472-A81F-33AF83D89196}" srcOrd="0" destOrd="2" presId="urn:microsoft.com/office/officeart/2005/8/layout/hProcess4"/>
    <dgm:cxn modelId="{56D98FC9-5645-4368-969B-784271A70A21}" type="presOf" srcId="{BC7FD3C5-5A49-4F9F-9858-C7933AE9AC85}" destId="{3A56968A-E0A1-4472-A81F-33AF83D89196}" srcOrd="0" destOrd="0" presId="urn:microsoft.com/office/officeart/2005/8/layout/hProcess4"/>
    <dgm:cxn modelId="{E47A89FD-5F12-4C3B-8484-105266AE7990}" type="presOf" srcId="{15F083AA-252A-41A8-89D3-11577292F094}" destId="{D627A842-D3B2-492A-BCBB-66750577F7BE}" srcOrd="0" destOrd="1" presId="urn:microsoft.com/office/officeart/2005/8/layout/hProcess4"/>
    <dgm:cxn modelId="{1CDA1EC7-0FA9-44EC-8142-6C3017B54B0C}" type="presOf" srcId="{7B5AE738-93C7-43C8-9DB6-5F01C0495DE4}" destId="{93246614-B449-443A-B0F1-95E91921E9D8}" srcOrd="0" destOrd="0" presId="urn:microsoft.com/office/officeart/2005/8/layout/hProcess4"/>
    <dgm:cxn modelId="{54EBE8CB-E984-474C-8B97-7330F89C745E}" type="presOf" srcId="{7E8238E3-0F58-4E66-BA3B-9DB6BE6DD35F}" destId="{99E50B6F-CDEF-4513-B3B6-C75FA17A2E12}" srcOrd="0" destOrd="0" presId="urn:microsoft.com/office/officeart/2005/8/layout/hProcess4"/>
    <dgm:cxn modelId="{EC23B594-CF65-4ACF-98C2-92B49198B630}" srcId="{7B5AE738-93C7-43C8-9DB6-5F01C0495DE4}" destId="{BC7FD3C5-5A49-4F9F-9858-C7933AE9AC85}" srcOrd="0" destOrd="0" parTransId="{EB5DBD64-8B2F-4A34-9592-06D3287C30EC}" sibTransId="{8F63A2F7-108C-4956-85CD-FA85B8ABD580}"/>
    <dgm:cxn modelId="{15D68DB4-8205-48AD-9E2B-389F335E4AF4}" type="presOf" srcId="{7EA8B0B5-83FE-4817-AAEC-76EB4445FDDF}" destId="{547749D9-95A7-4758-A1D5-44C0C97D642A}" srcOrd="1" destOrd="2" presId="urn:microsoft.com/office/officeart/2005/8/layout/hProcess4"/>
    <dgm:cxn modelId="{7E3E5CE5-FFCE-41F7-8D87-F9A62D63E64F}" type="presOf" srcId="{0A42F8B8-4764-4BB2-B0E7-5D5E32EC3C23}" destId="{806460DA-3BDB-4235-8F83-5E07F6F8F17D}" srcOrd="0" destOrd="0" presId="urn:microsoft.com/office/officeart/2005/8/layout/hProcess4"/>
    <dgm:cxn modelId="{87CA890B-55DF-4393-B50F-7C5483C65789}" type="presOf" srcId="{6B680945-A323-4172-9DE0-35B7D7CE503D}" destId="{511FCBE0-7C2E-46E5-B1C1-B7E2BD5EB0F5}" srcOrd="0" destOrd="0" presId="urn:microsoft.com/office/officeart/2005/8/layout/hProcess4"/>
    <dgm:cxn modelId="{220B1164-127B-42A9-B68D-75DA4EFCA8A7}" type="presOf" srcId="{360B5EF4-3E84-4A37-A2B1-28AB7C1043B3}" destId="{1ABC0C0E-391E-48E1-B23C-66A1E1642A9F}" srcOrd="1" destOrd="2" presId="urn:microsoft.com/office/officeart/2005/8/layout/hProcess4"/>
    <dgm:cxn modelId="{8295C791-6278-4215-BC0F-34EA7B805AA9}" srcId="{7B5AE738-93C7-43C8-9DB6-5F01C0495DE4}" destId="{D95D2F27-A4B3-45FC-BEEB-55D9AE40A7B1}" srcOrd="1" destOrd="0" parTransId="{0E983168-6D41-4424-B3F3-2F2649962323}" sibTransId="{FF8B650E-4425-4C0C-BACA-31289A604657}"/>
    <dgm:cxn modelId="{0B300299-3A6C-4698-A412-EB5AC49A41B8}" type="presOf" srcId="{50D1D4AE-6284-4639-B39D-7107C967DE93}" destId="{C35B912B-C3EC-41D4-A7E3-1B2F9D15219C}" srcOrd="0" destOrd="0" presId="urn:microsoft.com/office/officeart/2005/8/layout/hProcess4"/>
    <dgm:cxn modelId="{8ECEADA3-C94D-449D-870C-6B75FF1028CE}" srcId="{A92D798B-F514-4C55-9637-4ECD7BC618AD}" destId="{44E8B082-45DE-4A7F-A9F8-53876133B0D6}" srcOrd="0" destOrd="0" parTransId="{B162AAEE-0187-4161-83E1-503EB3717844}" sibTransId="{A484B21F-1807-4F86-8D1E-82F2DDAE378C}"/>
    <dgm:cxn modelId="{08EA20F9-1F20-42BE-B336-08693504F6E3}" type="presOf" srcId="{D95D2F27-A4B3-45FC-BEEB-55D9AE40A7B1}" destId="{F85351F3-A84E-4E77-8FAE-5FE9A70E5BD1}" srcOrd="1" destOrd="1" presId="urn:microsoft.com/office/officeart/2005/8/layout/hProcess4"/>
    <dgm:cxn modelId="{05C60FA7-6CD6-4188-BA54-9E9869BAF946}" type="presOf" srcId="{C3988B77-5221-4556-B0BA-61E3C4D46B36}" destId="{547749D9-95A7-4758-A1D5-44C0C97D642A}" srcOrd="1" destOrd="0" presId="urn:microsoft.com/office/officeart/2005/8/layout/hProcess4"/>
    <dgm:cxn modelId="{7A77D7F9-A012-4264-8060-ABEB881DF896}" srcId="{7E8238E3-0F58-4E66-BA3B-9DB6BE6DD35F}" destId="{A92D798B-F514-4C55-9637-4ECD7BC618AD}" srcOrd="2" destOrd="0" parTransId="{6D1221F9-81B4-4EF1-B42A-472C601797C8}" sibTransId="{FAA4E5DD-8388-4257-B651-89A2FA4D0752}"/>
    <dgm:cxn modelId="{1665CCC4-6C56-4EBD-A0C3-6F64F66DB3A1}" type="presOf" srcId="{D95D2F27-A4B3-45FC-BEEB-55D9AE40A7B1}" destId="{3A56968A-E0A1-4472-A81F-33AF83D89196}" srcOrd="0" destOrd="1" presId="urn:microsoft.com/office/officeart/2005/8/layout/hProcess4"/>
    <dgm:cxn modelId="{01E62830-8ECF-4FF1-B71B-7F4C1DFDBE0A}" type="presOf" srcId="{7EA8B0B5-83FE-4817-AAEC-76EB4445FDDF}" destId="{8D87B9EB-96F2-4066-86EF-89D7AFAEA69E}" srcOrd="0" destOrd="2" presId="urn:microsoft.com/office/officeart/2005/8/layout/hProcess4"/>
    <dgm:cxn modelId="{857FF28B-60C6-4FBF-A0C1-9FAC7631090D}" type="presOf" srcId="{15F083AA-252A-41A8-89D3-11577292F094}" destId="{1ABC0C0E-391E-48E1-B23C-66A1E1642A9F}" srcOrd="1" destOrd="1" presId="urn:microsoft.com/office/officeart/2005/8/layout/hProcess4"/>
    <dgm:cxn modelId="{F89CAB5E-13FC-45C1-B030-FEB07853DD9F}" type="presOf" srcId="{C3988B77-5221-4556-B0BA-61E3C4D46B36}" destId="{8D87B9EB-96F2-4066-86EF-89D7AFAEA69E}" srcOrd="0" destOrd="0" presId="urn:microsoft.com/office/officeart/2005/8/layout/hProcess4"/>
    <dgm:cxn modelId="{45736132-2351-465D-ABF6-16AECEF5BF34}" type="presOf" srcId="{44E8B082-45DE-4A7F-A9F8-53876133B0D6}" destId="{D627A842-D3B2-492A-BCBB-66750577F7BE}" srcOrd="0" destOrd="0" presId="urn:microsoft.com/office/officeart/2005/8/layout/hProcess4"/>
    <dgm:cxn modelId="{6E256C9E-1278-4C22-B513-BE6F49E87AE9}" srcId="{7E8238E3-0F58-4E66-BA3B-9DB6BE6DD35F}" destId="{50D1D4AE-6284-4639-B39D-7107C967DE93}" srcOrd="1" destOrd="0" parTransId="{F883ABD2-DD0E-40DD-BD0F-C33D93DB3A0A}" sibTransId="{6B680945-A323-4172-9DE0-35B7D7CE503D}"/>
    <dgm:cxn modelId="{A6B90114-6C72-4336-9F45-B387C1EB91ED}" type="presOf" srcId="{6FC5FC78-1C04-4F6C-80DE-DF3A38461C81}" destId="{F85351F3-A84E-4E77-8FAE-5FE9A70E5BD1}" srcOrd="1" destOrd="2" presId="urn:microsoft.com/office/officeart/2005/8/layout/hProcess4"/>
    <dgm:cxn modelId="{D9D43EC9-E465-4935-B15F-F138DC91DABF}" srcId="{50D1D4AE-6284-4639-B39D-7107C967DE93}" destId="{C95A8D36-90B0-4B0C-8243-F3F815E38CB4}" srcOrd="1" destOrd="0" parTransId="{1FEF42CF-A421-47D6-82DE-FA2F9DE9DFC7}" sibTransId="{534B4A48-3966-4B28-8800-EFB2871D9783}"/>
    <dgm:cxn modelId="{A1687DCF-E272-416A-98BC-D6721C524472}" srcId="{A92D798B-F514-4C55-9637-4ECD7BC618AD}" destId="{360B5EF4-3E84-4A37-A2B1-28AB7C1043B3}" srcOrd="2" destOrd="0" parTransId="{B9C3B186-A829-4DF9-8B5F-E586C258C321}" sibTransId="{DCEBF7DE-09C9-4542-A881-76B0231B05CC}"/>
    <dgm:cxn modelId="{6E2F10F5-8F33-4B9A-84CC-9C56D2623949}" type="presOf" srcId="{A92D798B-F514-4C55-9637-4ECD7BC618AD}" destId="{9324AE40-C757-43FB-8D9F-7736A07938F3}" srcOrd="0" destOrd="0" presId="urn:microsoft.com/office/officeart/2005/8/layout/hProcess4"/>
    <dgm:cxn modelId="{9CC56156-5CF8-493F-8144-C16789DD0805}" type="presOf" srcId="{44E8B082-45DE-4A7F-A9F8-53876133B0D6}" destId="{1ABC0C0E-391E-48E1-B23C-66A1E1642A9F}" srcOrd="1" destOrd="0" presId="urn:microsoft.com/office/officeart/2005/8/layout/hProcess4"/>
    <dgm:cxn modelId="{F371E473-760A-4308-B51E-AD8D1E8CD5B9}" srcId="{7B5AE738-93C7-43C8-9DB6-5F01C0495DE4}" destId="{6FC5FC78-1C04-4F6C-80DE-DF3A38461C81}" srcOrd="2" destOrd="0" parTransId="{4091C71E-B377-4400-A7F1-9DAA29B832CE}" sibTransId="{B3CE2753-DE6D-4F38-8409-2EB17A89A219}"/>
    <dgm:cxn modelId="{45000A86-A212-44FF-AC5C-CCDD53E41452}" type="presOf" srcId="{C95A8D36-90B0-4B0C-8243-F3F815E38CB4}" destId="{8D87B9EB-96F2-4066-86EF-89D7AFAEA69E}" srcOrd="0" destOrd="1" presId="urn:microsoft.com/office/officeart/2005/8/layout/hProcess4"/>
    <dgm:cxn modelId="{3CEA77FB-319D-4CEA-928C-3413D953B8A1}" type="presOf" srcId="{C95A8D36-90B0-4B0C-8243-F3F815E38CB4}" destId="{547749D9-95A7-4758-A1D5-44C0C97D642A}" srcOrd="1" destOrd="1" presId="urn:microsoft.com/office/officeart/2005/8/layout/hProcess4"/>
    <dgm:cxn modelId="{E97676CB-4EF6-4882-BFF3-50E3A7AF9094}" srcId="{50D1D4AE-6284-4639-B39D-7107C967DE93}" destId="{7EA8B0B5-83FE-4817-AAEC-76EB4445FDDF}" srcOrd="2" destOrd="0" parTransId="{5F41E7F8-6471-4ED7-A821-D696C139A0CE}" sibTransId="{8990D3CF-A587-46B6-9C78-5BF5B9C74CD5}"/>
    <dgm:cxn modelId="{248D07B2-8FF2-43B1-9E3A-2CD3A553CDCF}" type="presOf" srcId="{360B5EF4-3E84-4A37-A2B1-28AB7C1043B3}" destId="{D627A842-D3B2-492A-BCBB-66750577F7BE}" srcOrd="0" destOrd="2" presId="urn:microsoft.com/office/officeart/2005/8/layout/hProcess4"/>
    <dgm:cxn modelId="{B602405C-175D-402B-A0CB-743B528C1A38}" srcId="{7E8238E3-0F58-4E66-BA3B-9DB6BE6DD35F}" destId="{7B5AE738-93C7-43C8-9DB6-5F01C0495DE4}" srcOrd="0" destOrd="0" parTransId="{E82CA1AC-9DD4-4F43-B8BE-187C5E36B814}" sibTransId="{0A42F8B8-4764-4BB2-B0E7-5D5E32EC3C23}"/>
    <dgm:cxn modelId="{F808B9DC-EB96-49E8-A43A-8A8E695A3405}" srcId="{A92D798B-F514-4C55-9637-4ECD7BC618AD}" destId="{15F083AA-252A-41A8-89D3-11577292F094}" srcOrd="1" destOrd="0" parTransId="{BF12FFEF-D862-449C-A761-74908986020A}" sibTransId="{C26A358A-8FA9-47CE-83DF-59DE45A3E86A}"/>
    <dgm:cxn modelId="{235D34AE-6B48-40AE-83E0-96062A0F975A}" type="presOf" srcId="{BC7FD3C5-5A49-4F9F-9858-C7933AE9AC85}" destId="{F85351F3-A84E-4E77-8FAE-5FE9A70E5BD1}" srcOrd="1" destOrd="0" presId="urn:microsoft.com/office/officeart/2005/8/layout/hProcess4"/>
    <dgm:cxn modelId="{3EDDD136-C360-44E0-98B5-94D307C24227}" srcId="{50D1D4AE-6284-4639-B39D-7107C967DE93}" destId="{C3988B77-5221-4556-B0BA-61E3C4D46B36}" srcOrd="0" destOrd="0" parTransId="{75829EED-C17B-489A-B5AE-705CA492C948}" sibTransId="{E1EF1519-2541-4F1C-ACA9-46A4E4FCB231}"/>
    <dgm:cxn modelId="{8E70D275-336A-459D-A6F9-F41319648A7B}" type="presParOf" srcId="{99E50B6F-CDEF-4513-B3B6-C75FA17A2E12}" destId="{66ED8938-C4F5-455A-B0C4-2FE0DA5BF18E}" srcOrd="0" destOrd="0" presId="urn:microsoft.com/office/officeart/2005/8/layout/hProcess4"/>
    <dgm:cxn modelId="{FC6A2FA0-4912-4894-AAF2-9A5880595640}" type="presParOf" srcId="{99E50B6F-CDEF-4513-B3B6-C75FA17A2E12}" destId="{2E111DA8-6F33-4A9B-9F89-8E0BA97EEB40}" srcOrd="1" destOrd="0" presId="urn:microsoft.com/office/officeart/2005/8/layout/hProcess4"/>
    <dgm:cxn modelId="{7956433D-8380-4C0E-9944-7D244CF7EFA7}" type="presParOf" srcId="{99E50B6F-CDEF-4513-B3B6-C75FA17A2E12}" destId="{51C00026-C4D5-49C4-8079-60A70CC9A993}" srcOrd="2" destOrd="0" presId="urn:microsoft.com/office/officeart/2005/8/layout/hProcess4"/>
    <dgm:cxn modelId="{D7495371-3A02-4EBE-A48D-F740D6F1AAA4}" type="presParOf" srcId="{51C00026-C4D5-49C4-8079-60A70CC9A993}" destId="{AB571A68-42A2-4F7C-BD6D-A65EF0A79D57}" srcOrd="0" destOrd="0" presId="urn:microsoft.com/office/officeart/2005/8/layout/hProcess4"/>
    <dgm:cxn modelId="{A259F014-BF9F-445F-8E9B-C66719EBCB56}" type="presParOf" srcId="{AB571A68-42A2-4F7C-BD6D-A65EF0A79D57}" destId="{8D83914C-F646-47C9-86D3-46B2B8A75942}" srcOrd="0" destOrd="0" presId="urn:microsoft.com/office/officeart/2005/8/layout/hProcess4"/>
    <dgm:cxn modelId="{5520D588-CA7B-41C4-8BC7-303355F38E7B}" type="presParOf" srcId="{AB571A68-42A2-4F7C-BD6D-A65EF0A79D57}" destId="{3A56968A-E0A1-4472-A81F-33AF83D89196}" srcOrd="1" destOrd="0" presId="urn:microsoft.com/office/officeart/2005/8/layout/hProcess4"/>
    <dgm:cxn modelId="{084DF346-9497-4FB1-AC8B-DC98F4C62C19}" type="presParOf" srcId="{AB571A68-42A2-4F7C-BD6D-A65EF0A79D57}" destId="{F85351F3-A84E-4E77-8FAE-5FE9A70E5BD1}" srcOrd="2" destOrd="0" presId="urn:microsoft.com/office/officeart/2005/8/layout/hProcess4"/>
    <dgm:cxn modelId="{7272DE11-03D1-48A5-9FC7-5015C7014A94}" type="presParOf" srcId="{AB571A68-42A2-4F7C-BD6D-A65EF0A79D57}" destId="{93246614-B449-443A-B0F1-95E91921E9D8}" srcOrd="3" destOrd="0" presId="urn:microsoft.com/office/officeart/2005/8/layout/hProcess4"/>
    <dgm:cxn modelId="{BA1A3712-48BA-40DA-ADD5-BFCE0013FDAA}" type="presParOf" srcId="{AB571A68-42A2-4F7C-BD6D-A65EF0A79D57}" destId="{3C101A1B-316F-4708-8B9D-3719DC1F7B01}" srcOrd="4" destOrd="0" presId="urn:microsoft.com/office/officeart/2005/8/layout/hProcess4"/>
    <dgm:cxn modelId="{47A4C1DF-6142-487C-8F4A-59301A64E097}" type="presParOf" srcId="{51C00026-C4D5-49C4-8079-60A70CC9A993}" destId="{806460DA-3BDB-4235-8F83-5E07F6F8F17D}" srcOrd="1" destOrd="0" presId="urn:microsoft.com/office/officeart/2005/8/layout/hProcess4"/>
    <dgm:cxn modelId="{DC6AAEC9-E448-4B3D-A1EB-4F22B1023379}" type="presParOf" srcId="{51C00026-C4D5-49C4-8079-60A70CC9A993}" destId="{F4DA058E-0EB1-48CF-9C37-9A410B6031B6}" srcOrd="2" destOrd="0" presId="urn:microsoft.com/office/officeart/2005/8/layout/hProcess4"/>
    <dgm:cxn modelId="{02C9387C-1EF8-494D-AF67-6A77F933A5E4}" type="presParOf" srcId="{F4DA058E-0EB1-48CF-9C37-9A410B6031B6}" destId="{285D0E3D-AB51-41D0-B8A1-D4D22AB6E7BF}" srcOrd="0" destOrd="0" presId="urn:microsoft.com/office/officeart/2005/8/layout/hProcess4"/>
    <dgm:cxn modelId="{6D262022-0AD4-40BC-A42D-75B238C83E0D}" type="presParOf" srcId="{F4DA058E-0EB1-48CF-9C37-9A410B6031B6}" destId="{8D87B9EB-96F2-4066-86EF-89D7AFAEA69E}" srcOrd="1" destOrd="0" presId="urn:microsoft.com/office/officeart/2005/8/layout/hProcess4"/>
    <dgm:cxn modelId="{ADF0AFC9-492C-48BD-93AF-6DCCAE832ED3}" type="presParOf" srcId="{F4DA058E-0EB1-48CF-9C37-9A410B6031B6}" destId="{547749D9-95A7-4758-A1D5-44C0C97D642A}" srcOrd="2" destOrd="0" presId="urn:microsoft.com/office/officeart/2005/8/layout/hProcess4"/>
    <dgm:cxn modelId="{7B816F04-DD8B-430A-B56F-CCDDEE5FED20}" type="presParOf" srcId="{F4DA058E-0EB1-48CF-9C37-9A410B6031B6}" destId="{C35B912B-C3EC-41D4-A7E3-1B2F9D15219C}" srcOrd="3" destOrd="0" presId="urn:microsoft.com/office/officeart/2005/8/layout/hProcess4"/>
    <dgm:cxn modelId="{BB00FDF9-74FF-4609-853F-64E150640403}" type="presParOf" srcId="{F4DA058E-0EB1-48CF-9C37-9A410B6031B6}" destId="{4262FE74-7744-4C35-8542-96856CB5F4D2}" srcOrd="4" destOrd="0" presId="urn:microsoft.com/office/officeart/2005/8/layout/hProcess4"/>
    <dgm:cxn modelId="{32F296C0-019B-4DB2-AE3A-1AC998D36D91}" type="presParOf" srcId="{51C00026-C4D5-49C4-8079-60A70CC9A993}" destId="{511FCBE0-7C2E-46E5-B1C1-B7E2BD5EB0F5}" srcOrd="3" destOrd="0" presId="urn:microsoft.com/office/officeart/2005/8/layout/hProcess4"/>
    <dgm:cxn modelId="{C97A90C9-069E-459C-A3C4-2FC07418B439}" type="presParOf" srcId="{51C00026-C4D5-49C4-8079-60A70CC9A993}" destId="{EFC49B28-E7A3-4C69-A7AD-B42CEEBD2192}" srcOrd="4" destOrd="0" presId="urn:microsoft.com/office/officeart/2005/8/layout/hProcess4"/>
    <dgm:cxn modelId="{90A949B4-C0CB-4593-8CE8-AFF81411F6F0}" type="presParOf" srcId="{EFC49B28-E7A3-4C69-A7AD-B42CEEBD2192}" destId="{CFE5C617-7C03-4756-9AE2-C062FC0BF34F}" srcOrd="0" destOrd="0" presId="urn:microsoft.com/office/officeart/2005/8/layout/hProcess4"/>
    <dgm:cxn modelId="{E6E383F6-D9C7-4024-A136-7067CBF1A313}" type="presParOf" srcId="{EFC49B28-E7A3-4C69-A7AD-B42CEEBD2192}" destId="{D627A842-D3B2-492A-BCBB-66750577F7BE}" srcOrd="1" destOrd="0" presId="urn:microsoft.com/office/officeart/2005/8/layout/hProcess4"/>
    <dgm:cxn modelId="{4F306C0F-3319-4C06-A8FB-80B59EF4C8B9}" type="presParOf" srcId="{EFC49B28-E7A3-4C69-A7AD-B42CEEBD2192}" destId="{1ABC0C0E-391E-48E1-B23C-66A1E1642A9F}" srcOrd="2" destOrd="0" presId="urn:microsoft.com/office/officeart/2005/8/layout/hProcess4"/>
    <dgm:cxn modelId="{695463F2-4826-4B0B-9549-11914E700B26}" type="presParOf" srcId="{EFC49B28-E7A3-4C69-A7AD-B42CEEBD2192}" destId="{9324AE40-C757-43FB-8D9F-7736A07938F3}" srcOrd="3" destOrd="0" presId="urn:microsoft.com/office/officeart/2005/8/layout/hProcess4"/>
    <dgm:cxn modelId="{1F9D05BC-8E22-44EE-9C63-A3DB2BCBCC65}" type="presParOf" srcId="{EFC49B28-E7A3-4C69-A7AD-B42CEEBD2192}" destId="{D51103C7-D87B-4778-B101-1BB33A337979}" srcOrd="4" destOrd="0" presId="urn:microsoft.com/office/officeart/2005/8/layout/hProcess4"/>
  </dgm:cxnLst>
  <dgm:bg/>
  <dgm:whole/>
</dgm:dataModel>
</file>

<file path=ppt/diagrams/data2.xml><?xml version="1.0" encoding="utf-8"?>
<dgm:dataModel xmlns:dgm="http://schemas.openxmlformats.org/drawingml/2006/diagram" xmlns:a="http://schemas.openxmlformats.org/drawingml/2006/main">
  <dgm:ptLst>
    <dgm:pt modelId="{9ABFE382-3E01-4D51-BAB9-D5FA1A456F64}" type="doc">
      <dgm:prSet loTypeId="urn:microsoft.com/office/officeart/2005/8/layout/chevron2" loCatId="process" qsTypeId="urn:microsoft.com/office/officeart/2005/8/quickstyle/3d2" qsCatId="3D" csTypeId="urn:microsoft.com/office/officeart/2005/8/colors/accent1_2" csCatId="accent1" phldr="1"/>
      <dgm:spPr/>
      <dgm:t>
        <a:bodyPr/>
        <a:lstStyle/>
        <a:p>
          <a:endParaRPr lang="zh-CN" altLang="en-US"/>
        </a:p>
      </dgm:t>
    </dgm:pt>
    <dgm:pt modelId="{901143AB-E65C-42A8-90F4-1FE0247136F5}">
      <dgm:prSet phldrT="[文本]"/>
      <dgm:spPr/>
      <dgm:t>
        <a:bodyPr/>
        <a:lstStyle/>
        <a:p>
          <a:r>
            <a:rPr lang="zh-CN" altLang="en-US" dirty="0" smtClean="0"/>
            <a:t>条件</a:t>
          </a:r>
          <a:endParaRPr lang="zh-CN" altLang="en-US" dirty="0"/>
        </a:p>
      </dgm:t>
    </dgm:pt>
    <dgm:pt modelId="{8A0D0F2C-9D14-4D69-B673-4C16BACFB4E5}" type="parTrans" cxnId="{32DD93C3-F693-43F3-90E3-9F703A2ADE4A}">
      <dgm:prSet/>
      <dgm:spPr/>
      <dgm:t>
        <a:bodyPr/>
        <a:lstStyle/>
        <a:p>
          <a:endParaRPr lang="zh-CN" altLang="en-US"/>
        </a:p>
      </dgm:t>
    </dgm:pt>
    <dgm:pt modelId="{682ABF78-48DB-47D5-A9C4-12F0B502B924}" type="sibTrans" cxnId="{32DD93C3-F693-43F3-90E3-9F703A2ADE4A}">
      <dgm:prSet/>
      <dgm:spPr/>
      <dgm:t>
        <a:bodyPr/>
        <a:lstStyle/>
        <a:p>
          <a:endParaRPr lang="zh-CN" altLang="en-US"/>
        </a:p>
      </dgm:t>
    </dgm:pt>
    <dgm:pt modelId="{05376314-2124-4D59-B64B-90E200255612}">
      <dgm:prSet phldrT="[文本]"/>
      <dgm:spPr/>
      <dgm:t>
        <a:bodyPr/>
        <a:lstStyle/>
        <a:p>
          <a:r>
            <a:rPr lang="zh-CN" altLang="en-US" dirty="0" smtClean="0"/>
            <a:t>住房公积金个人账户应建立满</a:t>
          </a:r>
          <a:r>
            <a:rPr lang="en-US" altLang="en-US" dirty="0" smtClean="0"/>
            <a:t>12</a:t>
          </a:r>
          <a:r>
            <a:rPr lang="zh-CN" altLang="en-US" dirty="0" smtClean="0"/>
            <a:t>个月，申请前正常足额连续缴存。</a:t>
          </a:r>
          <a:endParaRPr lang="zh-CN" altLang="en-US" dirty="0"/>
        </a:p>
      </dgm:t>
    </dgm:pt>
    <dgm:pt modelId="{B6283FFE-F591-4EBA-B297-B2E2214E62B1}" type="parTrans" cxnId="{B4443713-E158-4DA8-B76E-CF4F099CA5CE}">
      <dgm:prSet/>
      <dgm:spPr/>
      <dgm:t>
        <a:bodyPr/>
        <a:lstStyle/>
        <a:p>
          <a:endParaRPr lang="zh-CN" altLang="en-US"/>
        </a:p>
      </dgm:t>
    </dgm:pt>
    <dgm:pt modelId="{175173B2-9434-45A3-9B3B-3D2F0AD04547}" type="sibTrans" cxnId="{B4443713-E158-4DA8-B76E-CF4F099CA5CE}">
      <dgm:prSet/>
      <dgm:spPr/>
      <dgm:t>
        <a:bodyPr/>
        <a:lstStyle/>
        <a:p>
          <a:endParaRPr lang="zh-CN" altLang="en-US"/>
        </a:p>
      </dgm:t>
    </dgm:pt>
    <dgm:pt modelId="{57557E2A-6187-4117-9A9F-6E52B874B36B}">
      <dgm:prSet phldrT="[文本]"/>
      <dgm:spPr/>
      <dgm:t>
        <a:bodyPr/>
        <a:lstStyle/>
        <a:p>
          <a:r>
            <a:rPr lang="zh-CN" altLang="en-US" dirty="0" smtClean="0"/>
            <a:t>条件</a:t>
          </a:r>
          <a:endParaRPr lang="zh-CN" altLang="en-US" dirty="0"/>
        </a:p>
      </dgm:t>
    </dgm:pt>
    <dgm:pt modelId="{2A44A6F7-0A34-4655-9F93-35F1D8E28642}" type="parTrans" cxnId="{247A6A73-F585-4A7F-AD54-BCBEA290AAC9}">
      <dgm:prSet/>
      <dgm:spPr/>
      <dgm:t>
        <a:bodyPr/>
        <a:lstStyle/>
        <a:p>
          <a:endParaRPr lang="zh-CN" altLang="en-US"/>
        </a:p>
      </dgm:t>
    </dgm:pt>
    <dgm:pt modelId="{42AD7599-28A0-4D61-9230-9051C2F4D84A}" type="sibTrans" cxnId="{247A6A73-F585-4A7F-AD54-BCBEA290AAC9}">
      <dgm:prSet/>
      <dgm:spPr/>
      <dgm:t>
        <a:bodyPr/>
        <a:lstStyle/>
        <a:p>
          <a:endParaRPr lang="zh-CN" altLang="en-US"/>
        </a:p>
      </dgm:t>
    </dgm:pt>
    <dgm:pt modelId="{3BBCC79B-7128-48B6-B214-76976F4228E0}">
      <dgm:prSet phldrT="[文本]"/>
      <dgm:spPr/>
      <dgm:t>
        <a:bodyPr/>
        <a:lstStyle/>
        <a:p>
          <a:r>
            <a:rPr lang="zh-CN" altLang="en-US" dirty="0" smtClean="0"/>
            <a:t>申请人及配偶均无尚未还清的住房公积金个人贷款（含住房公积金政策性贴息贷款）。</a:t>
          </a:r>
          <a:endParaRPr lang="zh-CN" altLang="en-US" dirty="0"/>
        </a:p>
      </dgm:t>
    </dgm:pt>
    <dgm:pt modelId="{4A7727C5-098D-46C2-9D55-30C437E0F218}" type="parTrans" cxnId="{5A15FA1F-BC1A-4C00-B00D-31BA77CE1C60}">
      <dgm:prSet/>
      <dgm:spPr/>
      <dgm:t>
        <a:bodyPr/>
        <a:lstStyle/>
        <a:p>
          <a:endParaRPr lang="zh-CN" altLang="en-US"/>
        </a:p>
      </dgm:t>
    </dgm:pt>
    <dgm:pt modelId="{22D38D0C-BF5D-4C69-8450-89EF04DDA3D7}" type="sibTrans" cxnId="{5A15FA1F-BC1A-4C00-B00D-31BA77CE1C60}">
      <dgm:prSet/>
      <dgm:spPr/>
      <dgm:t>
        <a:bodyPr/>
        <a:lstStyle/>
        <a:p>
          <a:endParaRPr lang="zh-CN" altLang="en-US"/>
        </a:p>
      </dgm:t>
    </dgm:pt>
    <dgm:pt modelId="{DB446D58-050F-4F57-8AB5-9AF8B268E9FF}">
      <dgm:prSet phldrT="[文本]"/>
      <dgm:spPr/>
      <dgm:t>
        <a:bodyPr/>
        <a:lstStyle/>
        <a:p>
          <a:r>
            <a:rPr lang="zh-CN" altLang="en-US" dirty="0" smtClean="0"/>
            <a:t>条件</a:t>
          </a:r>
          <a:endParaRPr lang="zh-CN" altLang="en-US" dirty="0"/>
        </a:p>
      </dgm:t>
    </dgm:pt>
    <dgm:pt modelId="{408FAFE0-5C6C-4C03-AA59-4F76BE7491A1}" type="parTrans" cxnId="{4FA3AAF5-76D0-4353-BC61-2D998F046F3A}">
      <dgm:prSet/>
      <dgm:spPr/>
      <dgm:t>
        <a:bodyPr/>
        <a:lstStyle/>
        <a:p>
          <a:endParaRPr lang="zh-CN" altLang="en-US"/>
        </a:p>
      </dgm:t>
    </dgm:pt>
    <dgm:pt modelId="{5EBB1378-A183-4C49-B3BF-8036417AE63F}" type="sibTrans" cxnId="{4FA3AAF5-76D0-4353-BC61-2D998F046F3A}">
      <dgm:prSet/>
      <dgm:spPr/>
      <dgm:t>
        <a:bodyPr/>
        <a:lstStyle/>
        <a:p>
          <a:endParaRPr lang="zh-CN" altLang="en-US"/>
        </a:p>
      </dgm:t>
    </dgm:pt>
    <dgm:pt modelId="{FC0FC046-7DAB-4A72-A860-6F8FF53DF7F2}">
      <dgm:prSet phldrT="[文本]"/>
      <dgm:spPr/>
      <dgm:t>
        <a:bodyPr/>
        <a:lstStyle/>
        <a:p>
          <a:r>
            <a:rPr lang="zh-CN" altLang="en-US" dirty="0" smtClean="0"/>
            <a:t>经中心同意，处于缓缴、封存或者退休销户状态的单位职工。</a:t>
          </a:r>
          <a:endParaRPr lang="zh-CN" altLang="en-US" dirty="0"/>
        </a:p>
      </dgm:t>
    </dgm:pt>
    <dgm:pt modelId="{643AD5BB-777A-4C7F-8953-3CFD7FA96BFF}" type="parTrans" cxnId="{389329DE-8590-47D2-BD3B-C0E17C241D22}">
      <dgm:prSet/>
      <dgm:spPr/>
      <dgm:t>
        <a:bodyPr/>
        <a:lstStyle/>
        <a:p>
          <a:endParaRPr lang="zh-CN" altLang="en-US"/>
        </a:p>
      </dgm:t>
    </dgm:pt>
    <dgm:pt modelId="{0730C223-F108-4EC6-A3C0-A27567BA1E71}" type="sibTrans" cxnId="{389329DE-8590-47D2-BD3B-C0E17C241D22}">
      <dgm:prSet/>
      <dgm:spPr/>
      <dgm:t>
        <a:bodyPr/>
        <a:lstStyle/>
        <a:p>
          <a:endParaRPr lang="zh-CN" altLang="en-US"/>
        </a:p>
      </dgm:t>
    </dgm:pt>
    <dgm:pt modelId="{40BA8E60-485B-41A2-89A6-6E250B8051C8}">
      <dgm:prSet phldrT="[文本]"/>
      <dgm:spPr/>
      <dgm:t>
        <a:bodyPr/>
        <a:lstStyle/>
        <a:p>
          <a:r>
            <a:rPr lang="zh-CN" altLang="en-US" dirty="0" smtClean="0"/>
            <a:t>符合中央国家机关住房资金管理中心规定的其他条件。</a:t>
          </a:r>
          <a:endParaRPr lang="zh-CN" altLang="en-US" dirty="0"/>
        </a:p>
      </dgm:t>
    </dgm:pt>
    <dgm:pt modelId="{DF7DECCF-BC32-4FF5-928D-1B007B0061C7}" type="parTrans" cxnId="{C42940DE-9758-4822-B16D-7816A9AFE85A}">
      <dgm:prSet/>
      <dgm:spPr/>
      <dgm:t>
        <a:bodyPr/>
        <a:lstStyle/>
        <a:p>
          <a:endParaRPr lang="zh-CN" altLang="en-US"/>
        </a:p>
      </dgm:t>
    </dgm:pt>
    <dgm:pt modelId="{6085726E-6F5E-4445-82A0-3508045718CD}" type="sibTrans" cxnId="{C42940DE-9758-4822-B16D-7816A9AFE85A}">
      <dgm:prSet/>
      <dgm:spPr/>
      <dgm:t>
        <a:bodyPr/>
        <a:lstStyle/>
        <a:p>
          <a:endParaRPr lang="zh-CN" altLang="en-US"/>
        </a:p>
      </dgm:t>
    </dgm:pt>
    <dgm:pt modelId="{70550972-DFA1-476F-BB46-E5F03825E86A}">
      <dgm:prSet phldrT="[文本]"/>
      <dgm:spPr/>
      <dgm:t>
        <a:bodyPr/>
        <a:lstStyle/>
        <a:p>
          <a:r>
            <a:rPr lang="zh-CN" altLang="en-US" dirty="0" smtClean="0"/>
            <a:t>条件</a:t>
          </a:r>
          <a:endParaRPr lang="zh-CN" altLang="en-US" dirty="0"/>
        </a:p>
      </dgm:t>
    </dgm:pt>
    <dgm:pt modelId="{6F9DF3B6-798A-4EA3-9643-638E96778C40}" type="parTrans" cxnId="{3883967C-E5EC-4A12-8813-DD4688D8DA30}">
      <dgm:prSet/>
      <dgm:spPr/>
      <dgm:t>
        <a:bodyPr/>
        <a:lstStyle/>
        <a:p>
          <a:endParaRPr lang="zh-CN" altLang="en-US"/>
        </a:p>
      </dgm:t>
    </dgm:pt>
    <dgm:pt modelId="{DBBC294D-6F07-4FDE-B2BF-F80A3AA72DFD}" type="sibTrans" cxnId="{3883967C-E5EC-4A12-8813-DD4688D8DA30}">
      <dgm:prSet/>
      <dgm:spPr/>
      <dgm:t>
        <a:bodyPr/>
        <a:lstStyle/>
        <a:p>
          <a:endParaRPr lang="zh-CN" altLang="en-US"/>
        </a:p>
      </dgm:t>
    </dgm:pt>
    <dgm:pt modelId="{84ED481F-D3BC-4D86-B8A9-89864927F01B}" type="pres">
      <dgm:prSet presAssocID="{9ABFE382-3E01-4D51-BAB9-D5FA1A456F64}" presName="linearFlow" presStyleCnt="0">
        <dgm:presLayoutVars>
          <dgm:dir/>
          <dgm:animLvl val="lvl"/>
          <dgm:resizeHandles val="exact"/>
        </dgm:presLayoutVars>
      </dgm:prSet>
      <dgm:spPr/>
      <dgm:t>
        <a:bodyPr/>
        <a:lstStyle/>
        <a:p>
          <a:endParaRPr lang="zh-CN" altLang="en-US"/>
        </a:p>
      </dgm:t>
    </dgm:pt>
    <dgm:pt modelId="{1E576736-5D68-426E-9E6B-595F86DBE925}" type="pres">
      <dgm:prSet presAssocID="{901143AB-E65C-42A8-90F4-1FE0247136F5}" presName="composite" presStyleCnt="0"/>
      <dgm:spPr/>
    </dgm:pt>
    <dgm:pt modelId="{A207DD47-3186-4F1D-8CD7-50C4AD9C0C14}" type="pres">
      <dgm:prSet presAssocID="{901143AB-E65C-42A8-90F4-1FE0247136F5}" presName="parentText" presStyleLbl="alignNode1" presStyleIdx="0" presStyleCnt="4">
        <dgm:presLayoutVars>
          <dgm:chMax val="1"/>
          <dgm:bulletEnabled val="1"/>
        </dgm:presLayoutVars>
      </dgm:prSet>
      <dgm:spPr/>
      <dgm:t>
        <a:bodyPr/>
        <a:lstStyle/>
        <a:p>
          <a:endParaRPr lang="zh-CN" altLang="en-US"/>
        </a:p>
      </dgm:t>
    </dgm:pt>
    <dgm:pt modelId="{6ABEF238-44DA-4A0B-ACAB-0526DE97F332}" type="pres">
      <dgm:prSet presAssocID="{901143AB-E65C-42A8-90F4-1FE0247136F5}" presName="descendantText" presStyleLbl="alignAcc1" presStyleIdx="0" presStyleCnt="4">
        <dgm:presLayoutVars>
          <dgm:bulletEnabled val="1"/>
        </dgm:presLayoutVars>
      </dgm:prSet>
      <dgm:spPr/>
      <dgm:t>
        <a:bodyPr/>
        <a:lstStyle/>
        <a:p>
          <a:endParaRPr lang="zh-CN" altLang="en-US"/>
        </a:p>
      </dgm:t>
    </dgm:pt>
    <dgm:pt modelId="{57A0F4BE-F545-484E-A6FC-63E52B9DE933}" type="pres">
      <dgm:prSet presAssocID="{682ABF78-48DB-47D5-A9C4-12F0B502B924}" presName="sp" presStyleCnt="0"/>
      <dgm:spPr/>
    </dgm:pt>
    <dgm:pt modelId="{55E44CF4-6EB0-4259-B3B2-065C9E314E4D}" type="pres">
      <dgm:prSet presAssocID="{57557E2A-6187-4117-9A9F-6E52B874B36B}" presName="composite" presStyleCnt="0"/>
      <dgm:spPr/>
    </dgm:pt>
    <dgm:pt modelId="{525CE1FE-191C-44BB-A0E9-C857EBA585FF}" type="pres">
      <dgm:prSet presAssocID="{57557E2A-6187-4117-9A9F-6E52B874B36B}" presName="parentText" presStyleLbl="alignNode1" presStyleIdx="1" presStyleCnt="4">
        <dgm:presLayoutVars>
          <dgm:chMax val="1"/>
          <dgm:bulletEnabled val="1"/>
        </dgm:presLayoutVars>
      </dgm:prSet>
      <dgm:spPr/>
      <dgm:t>
        <a:bodyPr/>
        <a:lstStyle/>
        <a:p>
          <a:endParaRPr lang="zh-CN" altLang="en-US"/>
        </a:p>
      </dgm:t>
    </dgm:pt>
    <dgm:pt modelId="{84FB17E8-D819-433F-A861-A8A586B17ECC}" type="pres">
      <dgm:prSet presAssocID="{57557E2A-6187-4117-9A9F-6E52B874B36B}" presName="descendantText" presStyleLbl="alignAcc1" presStyleIdx="1" presStyleCnt="4">
        <dgm:presLayoutVars>
          <dgm:bulletEnabled val="1"/>
        </dgm:presLayoutVars>
      </dgm:prSet>
      <dgm:spPr/>
      <dgm:t>
        <a:bodyPr/>
        <a:lstStyle/>
        <a:p>
          <a:endParaRPr lang="zh-CN" altLang="en-US"/>
        </a:p>
      </dgm:t>
    </dgm:pt>
    <dgm:pt modelId="{46745A62-47D9-46E7-8CFA-9F8F31A88E67}" type="pres">
      <dgm:prSet presAssocID="{42AD7599-28A0-4D61-9230-9051C2F4D84A}" presName="sp" presStyleCnt="0"/>
      <dgm:spPr/>
    </dgm:pt>
    <dgm:pt modelId="{275F9E79-A499-4DBD-9E37-33ACADB02F65}" type="pres">
      <dgm:prSet presAssocID="{DB446D58-050F-4F57-8AB5-9AF8B268E9FF}" presName="composite" presStyleCnt="0"/>
      <dgm:spPr/>
    </dgm:pt>
    <dgm:pt modelId="{EA8A9010-C6B9-4033-8520-9575C7CB0A56}" type="pres">
      <dgm:prSet presAssocID="{DB446D58-050F-4F57-8AB5-9AF8B268E9FF}" presName="parentText" presStyleLbl="alignNode1" presStyleIdx="2" presStyleCnt="4">
        <dgm:presLayoutVars>
          <dgm:chMax val="1"/>
          <dgm:bulletEnabled val="1"/>
        </dgm:presLayoutVars>
      </dgm:prSet>
      <dgm:spPr/>
      <dgm:t>
        <a:bodyPr/>
        <a:lstStyle/>
        <a:p>
          <a:endParaRPr lang="zh-CN" altLang="en-US"/>
        </a:p>
      </dgm:t>
    </dgm:pt>
    <dgm:pt modelId="{A88B0082-304A-4933-A7F1-F1E60BD6AE33}" type="pres">
      <dgm:prSet presAssocID="{DB446D58-050F-4F57-8AB5-9AF8B268E9FF}" presName="descendantText" presStyleLbl="alignAcc1" presStyleIdx="2" presStyleCnt="4">
        <dgm:presLayoutVars>
          <dgm:bulletEnabled val="1"/>
        </dgm:presLayoutVars>
      </dgm:prSet>
      <dgm:spPr/>
      <dgm:t>
        <a:bodyPr/>
        <a:lstStyle/>
        <a:p>
          <a:endParaRPr lang="zh-CN" altLang="en-US"/>
        </a:p>
      </dgm:t>
    </dgm:pt>
    <dgm:pt modelId="{65ADB604-9B7E-4DD2-A64F-C3884CCEA634}" type="pres">
      <dgm:prSet presAssocID="{5EBB1378-A183-4C49-B3BF-8036417AE63F}" presName="sp" presStyleCnt="0"/>
      <dgm:spPr/>
    </dgm:pt>
    <dgm:pt modelId="{2119935A-EF95-4CEE-B53C-53DAB79C363D}" type="pres">
      <dgm:prSet presAssocID="{70550972-DFA1-476F-BB46-E5F03825E86A}" presName="composite" presStyleCnt="0"/>
      <dgm:spPr/>
    </dgm:pt>
    <dgm:pt modelId="{AADAB6B2-F2BC-4162-A882-375B05FB850F}" type="pres">
      <dgm:prSet presAssocID="{70550972-DFA1-476F-BB46-E5F03825E86A}" presName="parentText" presStyleLbl="alignNode1" presStyleIdx="3" presStyleCnt="4">
        <dgm:presLayoutVars>
          <dgm:chMax val="1"/>
          <dgm:bulletEnabled val="1"/>
        </dgm:presLayoutVars>
      </dgm:prSet>
      <dgm:spPr/>
      <dgm:t>
        <a:bodyPr/>
        <a:lstStyle/>
        <a:p>
          <a:endParaRPr lang="zh-CN" altLang="en-US"/>
        </a:p>
      </dgm:t>
    </dgm:pt>
    <dgm:pt modelId="{A7541BD8-78ED-4FA3-BC29-06C3B3060C1D}" type="pres">
      <dgm:prSet presAssocID="{70550972-DFA1-476F-BB46-E5F03825E86A}" presName="descendantText" presStyleLbl="alignAcc1" presStyleIdx="3" presStyleCnt="4">
        <dgm:presLayoutVars>
          <dgm:bulletEnabled val="1"/>
        </dgm:presLayoutVars>
      </dgm:prSet>
      <dgm:spPr/>
      <dgm:t>
        <a:bodyPr/>
        <a:lstStyle/>
        <a:p>
          <a:endParaRPr lang="zh-CN" altLang="en-US"/>
        </a:p>
      </dgm:t>
    </dgm:pt>
  </dgm:ptLst>
  <dgm:cxnLst>
    <dgm:cxn modelId="{9DC496FB-6F51-48FB-BE6D-A333F843B249}" type="presOf" srcId="{DB446D58-050F-4F57-8AB5-9AF8B268E9FF}" destId="{EA8A9010-C6B9-4033-8520-9575C7CB0A56}" srcOrd="0" destOrd="0" presId="urn:microsoft.com/office/officeart/2005/8/layout/chevron2"/>
    <dgm:cxn modelId="{5A15FA1F-BC1A-4C00-B00D-31BA77CE1C60}" srcId="{57557E2A-6187-4117-9A9F-6E52B874B36B}" destId="{3BBCC79B-7128-48B6-B214-76976F4228E0}" srcOrd="0" destOrd="0" parTransId="{4A7727C5-098D-46C2-9D55-30C437E0F218}" sibTransId="{22D38D0C-BF5D-4C69-8450-89EF04DDA3D7}"/>
    <dgm:cxn modelId="{32DD93C3-F693-43F3-90E3-9F703A2ADE4A}" srcId="{9ABFE382-3E01-4D51-BAB9-D5FA1A456F64}" destId="{901143AB-E65C-42A8-90F4-1FE0247136F5}" srcOrd="0" destOrd="0" parTransId="{8A0D0F2C-9D14-4D69-B673-4C16BACFB4E5}" sibTransId="{682ABF78-48DB-47D5-A9C4-12F0B502B924}"/>
    <dgm:cxn modelId="{C80215D2-8BB5-4E16-8EE0-F6410E01C80B}" type="presOf" srcId="{3BBCC79B-7128-48B6-B214-76976F4228E0}" destId="{84FB17E8-D819-433F-A861-A8A586B17ECC}" srcOrd="0" destOrd="0" presId="urn:microsoft.com/office/officeart/2005/8/layout/chevron2"/>
    <dgm:cxn modelId="{247A6A73-F585-4A7F-AD54-BCBEA290AAC9}" srcId="{9ABFE382-3E01-4D51-BAB9-D5FA1A456F64}" destId="{57557E2A-6187-4117-9A9F-6E52B874B36B}" srcOrd="1" destOrd="0" parTransId="{2A44A6F7-0A34-4655-9F93-35F1D8E28642}" sibTransId="{42AD7599-28A0-4D61-9230-9051C2F4D84A}"/>
    <dgm:cxn modelId="{48EC5CAA-FA44-4809-B3CB-302DF66EA6BC}" type="presOf" srcId="{FC0FC046-7DAB-4A72-A860-6F8FF53DF7F2}" destId="{A88B0082-304A-4933-A7F1-F1E60BD6AE33}" srcOrd="0" destOrd="0" presId="urn:microsoft.com/office/officeart/2005/8/layout/chevron2"/>
    <dgm:cxn modelId="{A3A63B91-C01C-4595-AF82-782C17B889D9}" type="presOf" srcId="{901143AB-E65C-42A8-90F4-1FE0247136F5}" destId="{A207DD47-3186-4F1D-8CD7-50C4AD9C0C14}" srcOrd="0" destOrd="0" presId="urn:microsoft.com/office/officeart/2005/8/layout/chevron2"/>
    <dgm:cxn modelId="{C42940DE-9758-4822-B16D-7816A9AFE85A}" srcId="{70550972-DFA1-476F-BB46-E5F03825E86A}" destId="{40BA8E60-485B-41A2-89A6-6E250B8051C8}" srcOrd="0" destOrd="0" parTransId="{DF7DECCF-BC32-4FF5-928D-1B007B0061C7}" sibTransId="{6085726E-6F5E-4445-82A0-3508045718CD}"/>
    <dgm:cxn modelId="{27E79C4B-D203-4979-9F3C-2F31DA3B7A1E}" type="presOf" srcId="{70550972-DFA1-476F-BB46-E5F03825E86A}" destId="{AADAB6B2-F2BC-4162-A882-375B05FB850F}" srcOrd="0" destOrd="0" presId="urn:microsoft.com/office/officeart/2005/8/layout/chevron2"/>
    <dgm:cxn modelId="{8C684DB9-1444-4FCA-AC5C-704E49CD7A7D}" type="presOf" srcId="{05376314-2124-4D59-B64B-90E200255612}" destId="{6ABEF238-44DA-4A0B-ACAB-0526DE97F332}" srcOrd="0" destOrd="0" presId="urn:microsoft.com/office/officeart/2005/8/layout/chevron2"/>
    <dgm:cxn modelId="{389329DE-8590-47D2-BD3B-C0E17C241D22}" srcId="{DB446D58-050F-4F57-8AB5-9AF8B268E9FF}" destId="{FC0FC046-7DAB-4A72-A860-6F8FF53DF7F2}" srcOrd="0" destOrd="0" parTransId="{643AD5BB-777A-4C7F-8953-3CFD7FA96BFF}" sibTransId="{0730C223-F108-4EC6-A3C0-A27567BA1E71}"/>
    <dgm:cxn modelId="{4FA3AAF5-76D0-4353-BC61-2D998F046F3A}" srcId="{9ABFE382-3E01-4D51-BAB9-D5FA1A456F64}" destId="{DB446D58-050F-4F57-8AB5-9AF8B268E9FF}" srcOrd="2" destOrd="0" parTransId="{408FAFE0-5C6C-4C03-AA59-4F76BE7491A1}" sibTransId="{5EBB1378-A183-4C49-B3BF-8036417AE63F}"/>
    <dgm:cxn modelId="{8C483477-607F-4CE5-BBED-87CF37F27F11}" type="presOf" srcId="{57557E2A-6187-4117-9A9F-6E52B874B36B}" destId="{525CE1FE-191C-44BB-A0E9-C857EBA585FF}" srcOrd="0" destOrd="0" presId="urn:microsoft.com/office/officeart/2005/8/layout/chevron2"/>
    <dgm:cxn modelId="{46AD9601-EF5A-4A2E-92E6-E921C6DE1A34}" type="presOf" srcId="{40BA8E60-485B-41A2-89A6-6E250B8051C8}" destId="{A7541BD8-78ED-4FA3-BC29-06C3B3060C1D}" srcOrd="0" destOrd="0" presId="urn:microsoft.com/office/officeart/2005/8/layout/chevron2"/>
    <dgm:cxn modelId="{BB491DEE-C60C-4F67-83AE-63FC3D7474F4}" type="presOf" srcId="{9ABFE382-3E01-4D51-BAB9-D5FA1A456F64}" destId="{84ED481F-D3BC-4D86-B8A9-89864927F01B}" srcOrd="0" destOrd="0" presId="urn:microsoft.com/office/officeart/2005/8/layout/chevron2"/>
    <dgm:cxn modelId="{B4443713-E158-4DA8-B76E-CF4F099CA5CE}" srcId="{901143AB-E65C-42A8-90F4-1FE0247136F5}" destId="{05376314-2124-4D59-B64B-90E200255612}" srcOrd="0" destOrd="0" parTransId="{B6283FFE-F591-4EBA-B297-B2E2214E62B1}" sibTransId="{175173B2-9434-45A3-9B3B-3D2F0AD04547}"/>
    <dgm:cxn modelId="{3883967C-E5EC-4A12-8813-DD4688D8DA30}" srcId="{9ABFE382-3E01-4D51-BAB9-D5FA1A456F64}" destId="{70550972-DFA1-476F-BB46-E5F03825E86A}" srcOrd="3" destOrd="0" parTransId="{6F9DF3B6-798A-4EA3-9643-638E96778C40}" sibTransId="{DBBC294D-6F07-4FDE-B2BF-F80A3AA72DFD}"/>
    <dgm:cxn modelId="{99805C37-69EB-40F8-AC37-9BED618F7A14}" type="presParOf" srcId="{84ED481F-D3BC-4D86-B8A9-89864927F01B}" destId="{1E576736-5D68-426E-9E6B-595F86DBE925}" srcOrd="0" destOrd="0" presId="urn:microsoft.com/office/officeart/2005/8/layout/chevron2"/>
    <dgm:cxn modelId="{4E6B69C2-E9C1-4EB5-A38F-631309360E04}" type="presParOf" srcId="{1E576736-5D68-426E-9E6B-595F86DBE925}" destId="{A207DD47-3186-4F1D-8CD7-50C4AD9C0C14}" srcOrd="0" destOrd="0" presId="urn:microsoft.com/office/officeart/2005/8/layout/chevron2"/>
    <dgm:cxn modelId="{6A75D409-511B-40A9-ABC7-7F6B524CA8EC}" type="presParOf" srcId="{1E576736-5D68-426E-9E6B-595F86DBE925}" destId="{6ABEF238-44DA-4A0B-ACAB-0526DE97F332}" srcOrd="1" destOrd="0" presId="urn:microsoft.com/office/officeart/2005/8/layout/chevron2"/>
    <dgm:cxn modelId="{C6C67564-00A9-4EC5-8CA2-91EFE1418409}" type="presParOf" srcId="{84ED481F-D3BC-4D86-B8A9-89864927F01B}" destId="{57A0F4BE-F545-484E-A6FC-63E52B9DE933}" srcOrd="1" destOrd="0" presId="urn:microsoft.com/office/officeart/2005/8/layout/chevron2"/>
    <dgm:cxn modelId="{E1937EDE-AC27-42BC-95EA-090F2544AD4A}" type="presParOf" srcId="{84ED481F-D3BC-4D86-B8A9-89864927F01B}" destId="{55E44CF4-6EB0-4259-B3B2-065C9E314E4D}" srcOrd="2" destOrd="0" presId="urn:microsoft.com/office/officeart/2005/8/layout/chevron2"/>
    <dgm:cxn modelId="{CA0F2997-76A5-4EB6-9CA2-B7ACC2D4710D}" type="presParOf" srcId="{55E44CF4-6EB0-4259-B3B2-065C9E314E4D}" destId="{525CE1FE-191C-44BB-A0E9-C857EBA585FF}" srcOrd="0" destOrd="0" presId="urn:microsoft.com/office/officeart/2005/8/layout/chevron2"/>
    <dgm:cxn modelId="{5C81FE8B-8A5E-4247-8C82-EF0972F1D29C}" type="presParOf" srcId="{55E44CF4-6EB0-4259-B3B2-065C9E314E4D}" destId="{84FB17E8-D819-433F-A861-A8A586B17ECC}" srcOrd="1" destOrd="0" presId="urn:microsoft.com/office/officeart/2005/8/layout/chevron2"/>
    <dgm:cxn modelId="{5C77D9C4-9623-435F-A504-BB533BBB6558}" type="presParOf" srcId="{84ED481F-D3BC-4D86-B8A9-89864927F01B}" destId="{46745A62-47D9-46E7-8CFA-9F8F31A88E67}" srcOrd="3" destOrd="0" presId="urn:microsoft.com/office/officeart/2005/8/layout/chevron2"/>
    <dgm:cxn modelId="{421393AA-3014-4749-AC7D-D89BF1FDAE32}" type="presParOf" srcId="{84ED481F-D3BC-4D86-B8A9-89864927F01B}" destId="{275F9E79-A499-4DBD-9E37-33ACADB02F65}" srcOrd="4" destOrd="0" presId="urn:microsoft.com/office/officeart/2005/8/layout/chevron2"/>
    <dgm:cxn modelId="{BF9C13C4-2B53-4F2E-903A-DBD33596B226}" type="presParOf" srcId="{275F9E79-A499-4DBD-9E37-33ACADB02F65}" destId="{EA8A9010-C6B9-4033-8520-9575C7CB0A56}" srcOrd="0" destOrd="0" presId="urn:microsoft.com/office/officeart/2005/8/layout/chevron2"/>
    <dgm:cxn modelId="{5BA7DD8A-18CC-41F9-B33F-6A5DCAF91976}" type="presParOf" srcId="{275F9E79-A499-4DBD-9E37-33ACADB02F65}" destId="{A88B0082-304A-4933-A7F1-F1E60BD6AE33}" srcOrd="1" destOrd="0" presId="urn:microsoft.com/office/officeart/2005/8/layout/chevron2"/>
    <dgm:cxn modelId="{02BF4625-6922-41C5-A3DB-25300989805C}" type="presParOf" srcId="{84ED481F-D3BC-4D86-B8A9-89864927F01B}" destId="{65ADB604-9B7E-4DD2-A64F-C3884CCEA634}" srcOrd="5" destOrd="0" presId="urn:microsoft.com/office/officeart/2005/8/layout/chevron2"/>
    <dgm:cxn modelId="{C7E2999C-A501-4C9E-8FBE-801FF83C26E0}" type="presParOf" srcId="{84ED481F-D3BC-4D86-B8A9-89864927F01B}" destId="{2119935A-EF95-4CEE-B53C-53DAB79C363D}" srcOrd="6" destOrd="0" presId="urn:microsoft.com/office/officeart/2005/8/layout/chevron2"/>
    <dgm:cxn modelId="{171B0C24-1E13-4591-A910-CE866AE2D9D0}" type="presParOf" srcId="{2119935A-EF95-4CEE-B53C-53DAB79C363D}" destId="{AADAB6B2-F2BC-4162-A882-375B05FB850F}" srcOrd="0" destOrd="0" presId="urn:microsoft.com/office/officeart/2005/8/layout/chevron2"/>
    <dgm:cxn modelId="{FBE126CB-24D6-4B6B-AEE4-2F9FF315DDC1}" type="presParOf" srcId="{2119935A-EF95-4CEE-B53C-53DAB79C363D}" destId="{A7541BD8-78ED-4FA3-BC29-06C3B3060C1D}" srcOrd="1" destOrd="0" presId="urn:microsoft.com/office/officeart/2005/8/layout/chevron2"/>
  </dgm:cxnLst>
  <dgm:bg/>
  <dgm:whole/>
</dgm:dataModel>
</file>

<file path=ppt/diagrams/data20.xml><?xml version="1.0" encoding="utf-8"?>
<dgm:dataModel xmlns:dgm="http://schemas.openxmlformats.org/drawingml/2006/diagram" xmlns:a="http://schemas.openxmlformats.org/drawingml/2006/main">
  <dgm:ptLst>
    <dgm:pt modelId="{7E8238E3-0F58-4E66-BA3B-9DB6BE6DD35F}" type="doc">
      <dgm:prSet loTypeId="urn:microsoft.com/office/officeart/2005/8/layout/hProcess4" loCatId="process" qsTypeId="urn:microsoft.com/office/officeart/2005/8/quickstyle/simple4" qsCatId="simple" csTypeId="urn:microsoft.com/office/officeart/2005/8/colors/accent1_2" csCatId="accent1" phldr="1"/>
      <dgm:spPr/>
      <dgm:t>
        <a:bodyPr/>
        <a:lstStyle/>
        <a:p>
          <a:endParaRPr lang="zh-CN" altLang="en-US"/>
        </a:p>
      </dgm:t>
    </dgm:pt>
    <dgm:pt modelId="{7B5AE738-93C7-43C8-9DB6-5F01C0495DE4}">
      <dgm:prSet phldrT="[文本]" custT="1"/>
      <dgm:spPr/>
      <dgm:t>
        <a:bodyPr/>
        <a:lstStyle/>
        <a:p>
          <a:pPr rtl="0"/>
          <a:r>
            <a:rPr lang="zh-CN" altLang="en-US" sz="2400" dirty="0" smtClean="0">
              <a:solidFill>
                <a:srgbClr val="FFFFFF"/>
              </a:solidFill>
            </a:rPr>
            <a:t>审核</a:t>
          </a:r>
          <a:endParaRPr lang="zh-CN" altLang="en-US" sz="2400" dirty="0">
            <a:solidFill>
              <a:srgbClr val="FFFFFF"/>
            </a:solidFill>
          </a:endParaRPr>
        </a:p>
      </dgm:t>
    </dgm:pt>
    <dgm:pt modelId="{E82CA1AC-9DD4-4F43-B8BE-187C5E36B814}" type="parTrans" cxnId="{B602405C-175D-402B-A0CB-743B528C1A38}">
      <dgm:prSet/>
      <dgm:spPr/>
      <dgm:t>
        <a:bodyPr/>
        <a:lstStyle/>
        <a:p>
          <a:endParaRPr lang="zh-CN" altLang="en-US"/>
        </a:p>
      </dgm:t>
    </dgm:pt>
    <dgm:pt modelId="{0A42F8B8-4764-4BB2-B0E7-5D5E32EC3C23}" type="sibTrans" cxnId="{B602405C-175D-402B-A0CB-743B528C1A38}">
      <dgm:prSet/>
      <dgm:spPr/>
      <dgm:t>
        <a:bodyPr/>
        <a:lstStyle/>
        <a:p>
          <a:endParaRPr lang="zh-CN" altLang="en-US"/>
        </a:p>
      </dgm:t>
    </dgm:pt>
    <dgm:pt modelId="{50D1D4AE-6284-4639-B39D-7107C967DE93}">
      <dgm:prSet phldrT="[文本]" custT="1"/>
      <dgm:spPr/>
      <dgm:t>
        <a:bodyPr/>
        <a:lstStyle/>
        <a:p>
          <a:pPr rtl="0"/>
          <a:r>
            <a:rPr lang="zh-CN" altLang="en-US" sz="2400" dirty="0" smtClean="0">
              <a:solidFill>
                <a:srgbClr val="FFFFFF"/>
              </a:solidFill>
            </a:rPr>
            <a:t>放款</a:t>
          </a:r>
          <a:endParaRPr lang="zh-CN" altLang="en-US" sz="2400" dirty="0">
            <a:solidFill>
              <a:srgbClr val="FFFFFF"/>
            </a:solidFill>
          </a:endParaRPr>
        </a:p>
      </dgm:t>
    </dgm:pt>
    <dgm:pt modelId="{F883ABD2-DD0E-40DD-BD0F-C33D93DB3A0A}" type="parTrans" cxnId="{6E256C9E-1278-4C22-B513-BE6F49E87AE9}">
      <dgm:prSet/>
      <dgm:spPr/>
      <dgm:t>
        <a:bodyPr/>
        <a:lstStyle/>
        <a:p>
          <a:endParaRPr lang="zh-CN" altLang="en-US"/>
        </a:p>
      </dgm:t>
    </dgm:pt>
    <dgm:pt modelId="{6B680945-A323-4172-9DE0-35B7D7CE503D}" type="sibTrans" cxnId="{6E256C9E-1278-4C22-B513-BE6F49E87AE9}">
      <dgm:prSet/>
      <dgm:spPr/>
      <dgm:t>
        <a:bodyPr/>
        <a:lstStyle/>
        <a:p>
          <a:endParaRPr lang="zh-CN" altLang="en-US"/>
        </a:p>
      </dgm:t>
    </dgm:pt>
    <dgm:pt modelId="{A92D798B-F514-4C55-9637-4ECD7BC618AD}">
      <dgm:prSet phldrT="[文本]" custT="1"/>
      <dgm:spPr>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dgm:spPr>
      <dgm:t>
        <a:bodyPr/>
        <a:lstStyle/>
        <a:p>
          <a:pPr rtl="0"/>
          <a:r>
            <a:rPr lang="zh-CN" altLang="en-US" sz="2400" dirty="0" smtClean="0">
              <a:solidFill>
                <a:srgbClr val="FFFFFF"/>
              </a:solidFill>
            </a:rPr>
            <a:t>还款、结清</a:t>
          </a:r>
          <a:endParaRPr lang="zh-CN" altLang="en-US" sz="2400" dirty="0">
            <a:solidFill>
              <a:srgbClr val="FFFFFF"/>
            </a:solidFill>
          </a:endParaRPr>
        </a:p>
      </dgm:t>
    </dgm:pt>
    <dgm:pt modelId="{6D1221F9-81B4-4EF1-B42A-472C601797C8}" type="parTrans" cxnId="{7A77D7F9-A012-4264-8060-ABEB881DF896}">
      <dgm:prSet/>
      <dgm:spPr/>
      <dgm:t>
        <a:bodyPr/>
        <a:lstStyle/>
        <a:p>
          <a:endParaRPr lang="zh-CN" altLang="en-US"/>
        </a:p>
      </dgm:t>
    </dgm:pt>
    <dgm:pt modelId="{FAA4E5DD-8388-4257-B651-89A2FA4D0752}" type="sibTrans" cxnId="{7A77D7F9-A012-4264-8060-ABEB881DF896}">
      <dgm:prSet/>
      <dgm:spPr/>
      <dgm:t>
        <a:bodyPr/>
        <a:lstStyle/>
        <a:p>
          <a:endParaRPr lang="zh-CN" altLang="en-US"/>
        </a:p>
      </dgm:t>
    </dgm:pt>
    <dgm:pt modelId="{44E8B082-45DE-4A7F-A9F8-53876133B0D6}">
      <dgm:prSet phldrT="[文本]" custT="1"/>
      <dgm:spPr>
        <a:solidFill>
          <a:srgbClr val="FFFFFF">
            <a:alpha val="90000"/>
          </a:srgbClr>
        </a:solidFill>
      </dgm:spPr>
      <dgm:t>
        <a:bodyPr/>
        <a:lstStyle/>
        <a:p>
          <a:r>
            <a:rPr lang="zh-CN" altLang="en-US" sz="1400" dirty="0" smtClean="0">
              <a:solidFill>
                <a:srgbClr val="1C1C1C"/>
              </a:solidFill>
            </a:rPr>
            <a:t>还款资金要提前到账</a:t>
          </a:r>
          <a:endParaRPr lang="zh-CN" altLang="en-US" sz="1400" dirty="0">
            <a:solidFill>
              <a:srgbClr val="1C1C1C"/>
            </a:solidFill>
          </a:endParaRPr>
        </a:p>
      </dgm:t>
    </dgm:pt>
    <dgm:pt modelId="{B162AAEE-0187-4161-83E1-503EB3717844}" type="parTrans" cxnId="{8ECEADA3-C94D-449D-870C-6B75FF1028CE}">
      <dgm:prSet/>
      <dgm:spPr/>
      <dgm:t>
        <a:bodyPr/>
        <a:lstStyle/>
        <a:p>
          <a:endParaRPr lang="zh-CN" altLang="en-US"/>
        </a:p>
      </dgm:t>
    </dgm:pt>
    <dgm:pt modelId="{A484B21F-1807-4F86-8D1E-82F2DDAE378C}" type="sibTrans" cxnId="{8ECEADA3-C94D-449D-870C-6B75FF1028CE}">
      <dgm:prSet/>
      <dgm:spPr/>
      <dgm:t>
        <a:bodyPr/>
        <a:lstStyle/>
        <a:p>
          <a:endParaRPr lang="zh-CN" altLang="en-US"/>
        </a:p>
      </dgm:t>
    </dgm:pt>
    <dgm:pt modelId="{15F083AA-252A-41A8-89D3-11577292F094}">
      <dgm:prSet phldrT="[文本]" custT="1" custLinFactNeighborX="-912" custLinFactNeighborY="-26935"/>
      <dgm:spPr>
        <a:solidFill>
          <a:srgbClr val="FFFFFF">
            <a:alpha val="90000"/>
          </a:srgbClr>
        </a:solidFill>
      </dgm:spPr>
      <dgm:t>
        <a:bodyPr/>
        <a:lstStyle/>
        <a:p>
          <a:r>
            <a:rPr lang="zh-CN" altLang="en-US" sz="1400" dirty="0" smtClean="0">
              <a:solidFill>
                <a:srgbClr val="1C1C1C"/>
              </a:solidFill>
            </a:rPr>
            <a:t>提前结清</a:t>
          </a:r>
          <a:r>
            <a:rPr lang="zh-CN" altLang="en-US" sz="1400" dirty="0" smtClean="0">
              <a:solidFill>
                <a:srgbClr val="1C1C1C"/>
              </a:solidFill>
            </a:rPr>
            <a:t>要申请</a:t>
          </a:r>
          <a:endParaRPr lang="zh-CN" altLang="en-US" sz="1400" dirty="0">
            <a:solidFill>
              <a:srgbClr val="1C1C1C"/>
            </a:solidFill>
          </a:endParaRPr>
        </a:p>
      </dgm:t>
    </dgm:pt>
    <dgm:pt modelId="{BF12FFEF-D862-449C-A761-74908986020A}" type="parTrans" cxnId="{F808B9DC-EB96-49E8-A43A-8A8E695A3405}">
      <dgm:prSet/>
      <dgm:spPr/>
      <dgm:t>
        <a:bodyPr/>
        <a:lstStyle/>
        <a:p>
          <a:endParaRPr lang="zh-CN" altLang="en-US"/>
        </a:p>
      </dgm:t>
    </dgm:pt>
    <dgm:pt modelId="{C26A358A-8FA9-47CE-83DF-59DE45A3E86A}" type="sibTrans" cxnId="{F808B9DC-EB96-49E8-A43A-8A8E695A3405}">
      <dgm:prSet/>
      <dgm:spPr/>
      <dgm:t>
        <a:bodyPr/>
        <a:lstStyle/>
        <a:p>
          <a:endParaRPr lang="zh-CN" altLang="en-US"/>
        </a:p>
      </dgm:t>
    </dgm:pt>
    <dgm:pt modelId="{360B5EF4-3E84-4A37-A2B1-28AB7C1043B3}">
      <dgm:prSet phldrT="[文本]" custT="1"/>
      <dgm:spPr>
        <a:solidFill>
          <a:srgbClr val="FFFFFF">
            <a:alpha val="90000"/>
          </a:srgbClr>
        </a:solidFill>
      </dgm:spPr>
      <dgm:t>
        <a:bodyPr/>
        <a:lstStyle/>
        <a:p>
          <a:r>
            <a:rPr lang="zh-CN" altLang="en-US" sz="1400" dirty="0" smtClean="0">
              <a:solidFill>
                <a:srgbClr val="1C1C1C"/>
              </a:solidFill>
            </a:rPr>
            <a:t>结清手续要先联系银行</a:t>
          </a:r>
          <a:endParaRPr lang="zh-CN" altLang="en-US" sz="1400" dirty="0">
            <a:solidFill>
              <a:srgbClr val="1C1C1C"/>
            </a:solidFill>
          </a:endParaRPr>
        </a:p>
      </dgm:t>
    </dgm:pt>
    <dgm:pt modelId="{B9C3B186-A829-4DF9-8B5F-E586C258C321}" type="parTrans" cxnId="{A1687DCF-E272-416A-98BC-D6721C524472}">
      <dgm:prSet/>
      <dgm:spPr/>
      <dgm:t>
        <a:bodyPr/>
        <a:lstStyle/>
        <a:p>
          <a:endParaRPr lang="zh-CN" altLang="en-US"/>
        </a:p>
      </dgm:t>
    </dgm:pt>
    <dgm:pt modelId="{DCEBF7DE-09C9-4542-A881-76B0231B05CC}" type="sibTrans" cxnId="{A1687DCF-E272-416A-98BC-D6721C524472}">
      <dgm:prSet/>
      <dgm:spPr/>
      <dgm:t>
        <a:bodyPr/>
        <a:lstStyle/>
        <a:p>
          <a:endParaRPr lang="zh-CN" altLang="en-US"/>
        </a:p>
      </dgm:t>
    </dgm:pt>
    <dgm:pt modelId="{6FC5FC78-1C04-4F6C-80DE-DF3A38461C81}">
      <dgm:prSet phldrT="[文本]" custT="1"/>
      <dgm:spPr>
        <a:solidFill>
          <a:srgbClr val="FFFFFF">
            <a:alpha val="90000"/>
          </a:srgbClr>
        </a:solidFill>
      </dgm:spPr>
      <dgm:t>
        <a:bodyPr/>
        <a:lstStyle/>
        <a:p>
          <a:r>
            <a:rPr lang="zh-CN" altLang="en-US" sz="1400" dirty="0" smtClean="0">
              <a:solidFill>
                <a:srgbClr val="1C1C1C"/>
              </a:solidFill>
            </a:rPr>
            <a:t>未通过，按银行通知办理</a:t>
          </a:r>
          <a:endParaRPr lang="zh-CN" altLang="en-US" sz="1400" dirty="0">
            <a:solidFill>
              <a:srgbClr val="1C1C1C"/>
            </a:solidFill>
          </a:endParaRPr>
        </a:p>
      </dgm:t>
    </dgm:pt>
    <dgm:pt modelId="{4091C71E-B377-4400-A7F1-9DAA29B832CE}" type="parTrans" cxnId="{F371E473-760A-4308-B51E-AD8D1E8CD5B9}">
      <dgm:prSet/>
      <dgm:spPr/>
      <dgm:t>
        <a:bodyPr/>
        <a:lstStyle/>
        <a:p>
          <a:endParaRPr lang="zh-CN" altLang="en-US"/>
        </a:p>
      </dgm:t>
    </dgm:pt>
    <dgm:pt modelId="{B3CE2753-DE6D-4F38-8409-2EB17A89A219}" type="sibTrans" cxnId="{F371E473-760A-4308-B51E-AD8D1E8CD5B9}">
      <dgm:prSet/>
      <dgm:spPr/>
      <dgm:t>
        <a:bodyPr/>
        <a:lstStyle/>
        <a:p>
          <a:endParaRPr lang="zh-CN" altLang="en-US"/>
        </a:p>
      </dgm:t>
    </dgm:pt>
    <dgm:pt modelId="{BC7FD3C5-5A49-4F9F-9858-C7933AE9AC85}">
      <dgm:prSet phldrT="[文本]" custT="1"/>
      <dgm:spPr>
        <a:solidFill>
          <a:srgbClr val="FFFFFF">
            <a:alpha val="90000"/>
          </a:srgbClr>
        </a:solidFill>
      </dgm:spPr>
      <dgm:t>
        <a:bodyPr/>
        <a:lstStyle/>
        <a:p>
          <a:r>
            <a:rPr lang="zh-CN" altLang="en-US" sz="1400" dirty="0" smtClean="0">
              <a:solidFill>
                <a:srgbClr val="1C1C1C"/>
              </a:solidFill>
            </a:rPr>
            <a:t>银行审核</a:t>
          </a:r>
          <a:endParaRPr lang="zh-CN" altLang="en-US" sz="1400" dirty="0">
            <a:solidFill>
              <a:srgbClr val="1C1C1C"/>
            </a:solidFill>
          </a:endParaRPr>
        </a:p>
      </dgm:t>
    </dgm:pt>
    <dgm:pt modelId="{EB5DBD64-8B2F-4A34-9592-06D3287C30EC}" type="parTrans" cxnId="{EC23B594-CF65-4ACF-98C2-92B49198B630}">
      <dgm:prSet/>
      <dgm:spPr/>
      <dgm:t>
        <a:bodyPr/>
        <a:lstStyle/>
        <a:p>
          <a:endParaRPr lang="zh-CN" altLang="en-US"/>
        </a:p>
      </dgm:t>
    </dgm:pt>
    <dgm:pt modelId="{8F63A2F7-108C-4956-85CD-FA85B8ABD580}" type="sibTrans" cxnId="{EC23B594-CF65-4ACF-98C2-92B49198B630}">
      <dgm:prSet/>
      <dgm:spPr/>
      <dgm:t>
        <a:bodyPr/>
        <a:lstStyle/>
        <a:p>
          <a:endParaRPr lang="zh-CN" altLang="en-US"/>
        </a:p>
      </dgm:t>
    </dgm:pt>
    <dgm:pt modelId="{D95D2F27-A4B3-45FC-BEEB-55D9AE40A7B1}">
      <dgm:prSet phldrT="[文本]" custT="1"/>
      <dgm:spPr>
        <a:solidFill>
          <a:srgbClr val="FFFFFF">
            <a:alpha val="90000"/>
          </a:srgbClr>
        </a:solidFill>
      </dgm:spPr>
      <dgm:t>
        <a:bodyPr/>
        <a:lstStyle/>
        <a:p>
          <a:r>
            <a:rPr lang="zh-CN" altLang="en-US" sz="1400" dirty="0" smtClean="0">
              <a:solidFill>
                <a:srgbClr val="1C1C1C"/>
              </a:solidFill>
            </a:rPr>
            <a:t>担保审核</a:t>
          </a:r>
          <a:endParaRPr lang="zh-CN" altLang="en-US" sz="1400" dirty="0">
            <a:solidFill>
              <a:srgbClr val="1C1C1C"/>
            </a:solidFill>
          </a:endParaRPr>
        </a:p>
      </dgm:t>
    </dgm:pt>
    <dgm:pt modelId="{0E983168-6D41-4424-B3F3-2F2649962323}" type="parTrans" cxnId="{8295C791-6278-4215-BC0F-34EA7B805AA9}">
      <dgm:prSet/>
      <dgm:spPr/>
      <dgm:t>
        <a:bodyPr/>
        <a:lstStyle/>
        <a:p>
          <a:endParaRPr lang="zh-CN" altLang="en-US"/>
        </a:p>
      </dgm:t>
    </dgm:pt>
    <dgm:pt modelId="{FF8B650E-4425-4C0C-BACA-31289A604657}" type="sibTrans" cxnId="{8295C791-6278-4215-BC0F-34EA7B805AA9}">
      <dgm:prSet/>
      <dgm:spPr/>
      <dgm:t>
        <a:bodyPr/>
        <a:lstStyle/>
        <a:p>
          <a:endParaRPr lang="zh-CN" altLang="en-US"/>
        </a:p>
      </dgm:t>
    </dgm:pt>
    <dgm:pt modelId="{7EA8B0B5-83FE-4817-AAEC-76EB4445FDDF}">
      <dgm:prSet phldrT="[文本]" custT="1"/>
      <dgm:spPr/>
      <dgm:t>
        <a:bodyPr/>
        <a:lstStyle/>
        <a:p>
          <a:pPr rtl="0"/>
          <a:r>
            <a:rPr lang="zh-CN" altLang="en-US" sz="1200" dirty="0" smtClean="0">
              <a:solidFill>
                <a:schemeClr val="tx1"/>
              </a:solidFill>
            </a:rPr>
            <a:t>担保方式</a:t>
          </a:r>
          <a:r>
            <a:rPr lang="zh-CN" altLang="en-US" sz="1200" dirty="0" smtClean="0">
              <a:solidFill>
                <a:schemeClr val="tx1"/>
              </a:solidFill>
            </a:rPr>
            <a:t>为房产抵押的</a:t>
          </a:r>
          <a:r>
            <a:rPr lang="zh-CN" altLang="en-US" sz="1200" dirty="0" smtClean="0">
              <a:solidFill>
                <a:schemeClr val="tx1"/>
              </a:solidFill>
            </a:rPr>
            <a:t>，要求过户后做完抵押登记，将不动产登记证书送交银行。</a:t>
          </a:r>
          <a:endParaRPr lang="zh-CN" altLang="en-US" sz="1200" dirty="0">
            <a:solidFill>
              <a:schemeClr val="tx1"/>
            </a:solidFill>
          </a:endParaRPr>
        </a:p>
      </dgm:t>
    </dgm:pt>
    <dgm:pt modelId="{5F41E7F8-6471-4ED7-A821-D696C139A0CE}" type="parTrans" cxnId="{E97676CB-4EF6-4882-BFF3-50E3A7AF9094}">
      <dgm:prSet/>
      <dgm:spPr/>
      <dgm:t>
        <a:bodyPr/>
        <a:lstStyle/>
        <a:p>
          <a:endParaRPr lang="zh-CN" altLang="en-US"/>
        </a:p>
      </dgm:t>
    </dgm:pt>
    <dgm:pt modelId="{8990D3CF-A587-46B6-9C78-5BF5B9C74CD5}" type="sibTrans" cxnId="{E97676CB-4EF6-4882-BFF3-50E3A7AF9094}">
      <dgm:prSet/>
      <dgm:spPr/>
      <dgm:t>
        <a:bodyPr/>
        <a:lstStyle/>
        <a:p>
          <a:endParaRPr lang="zh-CN" altLang="en-US"/>
        </a:p>
      </dgm:t>
    </dgm:pt>
    <dgm:pt modelId="{C3988B77-5221-4556-B0BA-61E3C4D46B36}">
      <dgm:prSet phldrT="[文本]" custT="1"/>
      <dgm:spPr/>
      <dgm:t>
        <a:bodyPr/>
        <a:lstStyle/>
        <a:p>
          <a:pPr rtl="0"/>
          <a:r>
            <a:rPr lang="zh-CN" altLang="en-US" sz="1200" dirty="0" smtClean="0">
              <a:solidFill>
                <a:schemeClr val="tx1"/>
              </a:solidFill>
            </a:rPr>
            <a:t>达到放款条件，银行进行放款操作</a:t>
          </a:r>
          <a:endParaRPr lang="zh-CN" altLang="en-US" sz="1200" dirty="0">
            <a:solidFill>
              <a:schemeClr val="tx1"/>
            </a:solidFill>
          </a:endParaRPr>
        </a:p>
      </dgm:t>
    </dgm:pt>
    <dgm:pt modelId="{75829EED-C17B-489A-B5AE-705CA492C948}" type="parTrans" cxnId="{3EDDD136-C360-44E0-98B5-94D307C24227}">
      <dgm:prSet/>
      <dgm:spPr/>
      <dgm:t>
        <a:bodyPr/>
        <a:lstStyle/>
        <a:p>
          <a:endParaRPr lang="zh-CN" altLang="en-US"/>
        </a:p>
      </dgm:t>
    </dgm:pt>
    <dgm:pt modelId="{E1EF1519-2541-4F1C-ACA9-46A4E4FCB231}" type="sibTrans" cxnId="{3EDDD136-C360-44E0-98B5-94D307C24227}">
      <dgm:prSet/>
      <dgm:spPr/>
      <dgm:t>
        <a:bodyPr/>
        <a:lstStyle/>
        <a:p>
          <a:endParaRPr lang="zh-CN" altLang="en-US"/>
        </a:p>
      </dgm:t>
    </dgm:pt>
    <dgm:pt modelId="{C95A8D36-90B0-4B0C-8243-F3F815E38CB4}">
      <dgm:prSet phldrT="[文本]" custT="1"/>
      <dgm:spPr/>
      <dgm:t>
        <a:bodyPr/>
        <a:lstStyle/>
        <a:p>
          <a:pPr rtl="0"/>
          <a:r>
            <a:rPr lang="zh-CN" altLang="en-US" sz="1200" dirty="0" smtClean="0">
              <a:solidFill>
                <a:schemeClr val="tx1"/>
              </a:solidFill>
            </a:rPr>
            <a:t>存量房自办的，要求将过户后的不动产权证书送交担保机构</a:t>
          </a:r>
          <a:endParaRPr lang="zh-CN" altLang="en-US" sz="1200" dirty="0">
            <a:solidFill>
              <a:schemeClr val="tx1"/>
            </a:solidFill>
          </a:endParaRPr>
        </a:p>
      </dgm:t>
    </dgm:pt>
    <dgm:pt modelId="{1FEF42CF-A421-47D6-82DE-FA2F9DE9DFC7}" type="parTrans" cxnId="{D9D43EC9-E465-4935-B15F-F138DC91DABF}">
      <dgm:prSet/>
      <dgm:spPr/>
      <dgm:t>
        <a:bodyPr/>
        <a:lstStyle/>
        <a:p>
          <a:endParaRPr lang="zh-CN" altLang="en-US"/>
        </a:p>
      </dgm:t>
    </dgm:pt>
    <dgm:pt modelId="{534B4A48-3966-4B28-8800-EFB2871D9783}" type="sibTrans" cxnId="{D9D43EC9-E465-4935-B15F-F138DC91DABF}">
      <dgm:prSet/>
      <dgm:spPr/>
      <dgm:t>
        <a:bodyPr/>
        <a:lstStyle/>
        <a:p>
          <a:endParaRPr lang="zh-CN" altLang="en-US"/>
        </a:p>
      </dgm:t>
    </dgm:pt>
    <dgm:pt modelId="{D0B3F3AE-F084-4EA0-BCBB-B2B120F0231C}">
      <dgm:prSet phldrT="[文本]" custT="1" custLinFactNeighborX="-912" custLinFactNeighborY="-26935"/>
      <dgm:spPr>
        <a:solidFill>
          <a:srgbClr val="FFFFFF">
            <a:alpha val="90000"/>
          </a:srgbClr>
        </a:solidFill>
      </dgm:spPr>
      <dgm:t>
        <a:bodyPr/>
        <a:lstStyle/>
        <a:p>
          <a:r>
            <a:rPr lang="zh-CN" altLang="en-US" sz="1400" dirty="0" smtClean="0">
              <a:solidFill>
                <a:srgbClr val="1C1C1C"/>
              </a:solidFill>
            </a:rPr>
            <a:t>贷后变更要先联系银行</a:t>
          </a:r>
          <a:endParaRPr lang="zh-CN" altLang="en-US" sz="1400" dirty="0">
            <a:solidFill>
              <a:srgbClr val="1C1C1C"/>
            </a:solidFill>
          </a:endParaRPr>
        </a:p>
      </dgm:t>
    </dgm:pt>
    <dgm:pt modelId="{CB36849E-ACC9-49AC-AAE0-1F490CC231FF}" type="parTrans" cxnId="{AC44923B-6079-49E7-A558-BB83C5EB79A1}">
      <dgm:prSet/>
      <dgm:spPr/>
      <dgm:t>
        <a:bodyPr/>
        <a:lstStyle/>
        <a:p>
          <a:endParaRPr lang="zh-CN" altLang="en-US"/>
        </a:p>
      </dgm:t>
    </dgm:pt>
    <dgm:pt modelId="{34B6BE82-8BFB-4B58-BD5B-87BD2B4D4023}" type="sibTrans" cxnId="{AC44923B-6079-49E7-A558-BB83C5EB79A1}">
      <dgm:prSet/>
      <dgm:spPr/>
      <dgm:t>
        <a:bodyPr/>
        <a:lstStyle/>
        <a:p>
          <a:endParaRPr lang="zh-CN" altLang="en-US"/>
        </a:p>
      </dgm:t>
    </dgm:pt>
    <dgm:pt modelId="{F15DD30B-348A-476E-8564-A59FC9670311}">
      <dgm:prSet phldrT="[文本]" custT="1"/>
      <dgm:spPr>
        <a:solidFill>
          <a:srgbClr val="FFFFFF">
            <a:alpha val="90000"/>
          </a:srgbClr>
        </a:solidFill>
      </dgm:spPr>
      <dgm:t>
        <a:bodyPr/>
        <a:lstStyle/>
        <a:p>
          <a:r>
            <a:rPr lang="zh-CN" altLang="en-US" sz="1400" dirty="0" smtClean="0">
              <a:solidFill>
                <a:srgbClr val="1C1C1C"/>
              </a:solidFill>
            </a:rPr>
            <a:t>依银行通知领取不动产权证书</a:t>
          </a:r>
          <a:endParaRPr lang="zh-CN" altLang="en-US" sz="1400" dirty="0">
            <a:solidFill>
              <a:srgbClr val="1C1C1C"/>
            </a:solidFill>
          </a:endParaRPr>
        </a:p>
      </dgm:t>
    </dgm:pt>
    <dgm:pt modelId="{CA1C2684-0E78-4EEC-A283-A8BBB62EF5F5}" type="parTrans" cxnId="{38C44175-8239-4D8D-94DD-845DB052DE15}">
      <dgm:prSet/>
      <dgm:spPr/>
      <dgm:t>
        <a:bodyPr/>
        <a:lstStyle/>
        <a:p>
          <a:endParaRPr lang="zh-CN" altLang="en-US"/>
        </a:p>
      </dgm:t>
    </dgm:pt>
    <dgm:pt modelId="{22F3987C-9F4B-4697-A801-E876847405CB}" type="sibTrans" cxnId="{38C44175-8239-4D8D-94DD-845DB052DE15}">
      <dgm:prSet/>
      <dgm:spPr/>
      <dgm:t>
        <a:bodyPr/>
        <a:lstStyle/>
        <a:p>
          <a:endParaRPr lang="zh-CN" altLang="en-US"/>
        </a:p>
      </dgm:t>
    </dgm:pt>
    <dgm:pt modelId="{DC3BAEAD-FB0C-4FA0-9352-FD6ADBD5A012}">
      <dgm:prSet phldrT="[文本]" custT="1"/>
      <dgm:spPr>
        <a:solidFill>
          <a:srgbClr val="FFFFFF">
            <a:alpha val="90000"/>
          </a:srgbClr>
        </a:solidFill>
      </dgm:spPr>
      <dgm:t>
        <a:bodyPr/>
        <a:lstStyle/>
        <a:p>
          <a:r>
            <a:rPr lang="zh-CN" altLang="en-US" sz="1400" dirty="0" smtClean="0">
              <a:solidFill>
                <a:srgbClr val="1C1C1C"/>
              </a:solidFill>
            </a:rPr>
            <a:t>依银行通知领取借款合同</a:t>
          </a:r>
          <a:endParaRPr lang="zh-CN" altLang="en-US" sz="1400" dirty="0">
            <a:solidFill>
              <a:srgbClr val="1C1C1C"/>
            </a:solidFill>
          </a:endParaRPr>
        </a:p>
      </dgm:t>
    </dgm:pt>
    <dgm:pt modelId="{23F008BD-1916-4FC6-80AF-59A3E40C8A66}" type="parTrans" cxnId="{5B1A1201-8FC1-4D98-9FA1-B4F81A311FF2}">
      <dgm:prSet/>
      <dgm:spPr/>
      <dgm:t>
        <a:bodyPr/>
        <a:lstStyle/>
        <a:p>
          <a:endParaRPr lang="zh-CN" altLang="en-US"/>
        </a:p>
      </dgm:t>
    </dgm:pt>
    <dgm:pt modelId="{6DF30B3D-79E3-4BD2-A32C-54FEA1076FE9}" type="sibTrans" cxnId="{5B1A1201-8FC1-4D98-9FA1-B4F81A311FF2}">
      <dgm:prSet/>
      <dgm:spPr/>
      <dgm:t>
        <a:bodyPr/>
        <a:lstStyle/>
        <a:p>
          <a:endParaRPr lang="zh-CN" altLang="en-US"/>
        </a:p>
      </dgm:t>
    </dgm:pt>
    <dgm:pt modelId="{1CF52DCC-95C9-4AC2-9E85-E9385BD3AB87}">
      <dgm:prSet phldrT="[文本]" custT="1"/>
      <dgm:spPr>
        <a:solidFill>
          <a:srgbClr val="FFFFFF">
            <a:alpha val="90000"/>
          </a:srgbClr>
        </a:solidFill>
      </dgm:spPr>
      <dgm:t>
        <a:bodyPr/>
        <a:lstStyle/>
        <a:p>
          <a:r>
            <a:rPr lang="zh-CN" altLang="en-US" sz="1400" dirty="0" smtClean="0">
              <a:solidFill>
                <a:srgbClr val="1C1C1C"/>
              </a:solidFill>
            </a:rPr>
            <a:t>通过，银行审核放款条件</a:t>
          </a:r>
          <a:endParaRPr lang="zh-CN" altLang="en-US" sz="1400" dirty="0">
            <a:solidFill>
              <a:srgbClr val="1C1C1C"/>
            </a:solidFill>
          </a:endParaRPr>
        </a:p>
      </dgm:t>
    </dgm:pt>
    <dgm:pt modelId="{0264DED2-BB32-4B9F-8D8C-CDC00F5A1963}" type="parTrans" cxnId="{654E51AD-DE13-4AE5-8122-5CAF8C3A573C}">
      <dgm:prSet/>
      <dgm:spPr/>
    </dgm:pt>
    <dgm:pt modelId="{94B777BE-96E7-47B0-BD70-EDF06EC707C2}" type="sibTrans" cxnId="{654E51AD-DE13-4AE5-8122-5CAF8C3A573C}">
      <dgm:prSet/>
      <dgm:spPr/>
    </dgm:pt>
    <dgm:pt modelId="{99E50B6F-CDEF-4513-B3B6-C75FA17A2E12}" type="pres">
      <dgm:prSet presAssocID="{7E8238E3-0F58-4E66-BA3B-9DB6BE6DD35F}" presName="Name0" presStyleCnt="0">
        <dgm:presLayoutVars>
          <dgm:dir/>
          <dgm:animLvl val="lvl"/>
          <dgm:resizeHandles val="exact"/>
        </dgm:presLayoutVars>
      </dgm:prSet>
      <dgm:spPr/>
      <dgm:t>
        <a:bodyPr/>
        <a:lstStyle/>
        <a:p>
          <a:endParaRPr lang="zh-CN" altLang="en-US"/>
        </a:p>
      </dgm:t>
    </dgm:pt>
    <dgm:pt modelId="{66ED8938-C4F5-455A-B0C4-2FE0DA5BF18E}" type="pres">
      <dgm:prSet presAssocID="{7E8238E3-0F58-4E66-BA3B-9DB6BE6DD35F}" presName="tSp" presStyleCnt="0"/>
      <dgm:spPr/>
    </dgm:pt>
    <dgm:pt modelId="{2E111DA8-6F33-4A9B-9F89-8E0BA97EEB40}" type="pres">
      <dgm:prSet presAssocID="{7E8238E3-0F58-4E66-BA3B-9DB6BE6DD35F}" presName="bSp" presStyleCnt="0"/>
      <dgm:spPr/>
    </dgm:pt>
    <dgm:pt modelId="{51C00026-C4D5-49C4-8079-60A70CC9A993}" type="pres">
      <dgm:prSet presAssocID="{7E8238E3-0F58-4E66-BA3B-9DB6BE6DD35F}" presName="process" presStyleCnt="0"/>
      <dgm:spPr/>
    </dgm:pt>
    <dgm:pt modelId="{AB571A68-42A2-4F7C-BD6D-A65EF0A79D57}" type="pres">
      <dgm:prSet presAssocID="{7B5AE738-93C7-43C8-9DB6-5F01C0495DE4}" presName="composite1" presStyleCnt="0"/>
      <dgm:spPr/>
    </dgm:pt>
    <dgm:pt modelId="{8D83914C-F646-47C9-86D3-46B2B8A75942}" type="pres">
      <dgm:prSet presAssocID="{7B5AE738-93C7-43C8-9DB6-5F01C0495DE4}" presName="dummyNode1" presStyleLbl="node1" presStyleIdx="0" presStyleCnt="3"/>
      <dgm:spPr/>
    </dgm:pt>
    <dgm:pt modelId="{3A56968A-E0A1-4472-A81F-33AF83D89196}" type="pres">
      <dgm:prSet presAssocID="{7B5AE738-93C7-43C8-9DB6-5F01C0495DE4}" presName="childNode1" presStyleLbl="bgAcc1" presStyleIdx="0" presStyleCnt="3" custLinFactNeighborX="-11" custLinFactNeighborY="-36570">
        <dgm:presLayoutVars>
          <dgm:bulletEnabled val="1"/>
        </dgm:presLayoutVars>
      </dgm:prSet>
      <dgm:spPr/>
      <dgm:t>
        <a:bodyPr/>
        <a:lstStyle/>
        <a:p>
          <a:endParaRPr lang="zh-CN" altLang="en-US"/>
        </a:p>
      </dgm:t>
    </dgm:pt>
    <dgm:pt modelId="{F85351F3-A84E-4E77-8FAE-5FE9A70E5BD1}" type="pres">
      <dgm:prSet presAssocID="{7B5AE738-93C7-43C8-9DB6-5F01C0495DE4}" presName="childNode1tx" presStyleLbl="bgAcc1" presStyleIdx="0" presStyleCnt="3">
        <dgm:presLayoutVars>
          <dgm:bulletEnabled val="1"/>
        </dgm:presLayoutVars>
      </dgm:prSet>
      <dgm:spPr/>
      <dgm:t>
        <a:bodyPr/>
        <a:lstStyle/>
        <a:p>
          <a:endParaRPr lang="zh-CN" altLang="en-US"/>
        </a:p>
      </dgm:t>
    </dgm:pt>
    <dgm:pt modelId="{93246614-B449-443A-B0F1-95E91921E9D8}" type="pres">
      <dgm:prSet presAssocID="{7B5AE738-93C7-43C8-9DB6-5F01C0495DE4}" presName="parentNode1" presStyleLbl="node1" presStyleIdx="0" presStyleCnt="3" custLinFactNeighborX="-4503" custLinFactNeighborY="-19391">
        <dgm:presLayoutVars>
          <dgm:chMax val="1"/>
          <dgm:bulletEnabled val="1"/>
        </dgm:presLayoutVars>
      </dgm:prSet>
      <dgm:spPr/>
      <dgm:t>
        <a:bodyPr/>
        <a:lstStyle/>
        <a:p>
          <a:endParaRPr lang="zh-CN" altLang="en-US"/>
        </a:p>
      </dgm:t>
    </dgm:pt>
    <dgm:pt modelId="{3C101A1B-316F-4708-8B9D-3719DC1F7B01}" type="pres">
      <dgm:prSet presAssocID="{7B5AE738-93C7-43C8-9DB6-5F01C0495DE4}" presName="connSite1" presStyleCnt="0"/>
      <dgm:spPr/>
    </dgm:pt>
    <dgm:pt modelId="{806460DA-3BDB-4235-8F83-5E07F6F8F17D}" type="pres">
      <dgm:prSet presAssocID="{0A42F8B8-4764-4BB2-B0E7-5D5E32EC3C23}" presName="Name9" presStyleLbl="sibTrans2D1" presStyleIdx="0" presStyleCnt="2"/>
      <dgm:spPr/>
      <dgm:t>
        <a:bodyPr/>
        <a:lstStyle/>
        <a:p>
          <a:endParaRPr lang="zh-CN" altLang="en-US"/>
        </a:p>
      </dgm:t>
    </dgm:pt>
    <dgm:pt modelId="{F4DA058E-0EB1-48CF-9C37-9A410B6031B6}" type="pres">
      <dgm:prSet presAssocID="{50D1D4AE-6284-4639-B39D-7107C967DE93}" presName="composite2" presStyleCnt="0"/>
      <dgm:spPr/>
    </dgm:pt>
    <dgm:pt modelId="{285D0E3D-AB51-41D0-B8A1-D4D22AB6E7BF}" type="pres">
      <dgm:prSet presAssocID="{50D1D4AE-6284-4639-B39D-7107C967DE93}" presName="dummyNode2" presStyleLbl="node1" presStyleIdx="0" presStyleCnt="3"/>
      <dgm:spPr/>
    </dgm:pt>
    <dgm:pt modelId="{8D87B9EB-96F2-4066-86EF-89D7AFAEA69E}" type="pres">
      <dgm:prSet presAssocID="{50D1D4AE-6284-4639-B39D-7107C967DE93}" presName="childNode2" presStyleLbl="bgAcc1" presStyleIdx="1" presStyleCnt="3" custScaleY="147424" custLinFactNeighborX="2384" custLinFactNeighborY="20297">
        <dgm:presLayoutVars>
          <dgm:bulletEnabled val="1"/>
        </dgm:presLayoutVars>
      </dgm:prSet>
      <dgm:spPr/>
      <dgm:t>
        <a:bodyPr/>
        <a:lstStyle/>
        <a:p>
          <a:endParaRPr lang="zh-CN" altLang="en-US"/>
        </a:p>
      </dgm:t>
    </dgm:pt>
    <dgm:pt modelId="{547749D9-95A7-4758-A1D5-44C0C97D642A}" type="pres">
      <dgm:prSet presAssocID="{50D1D4AE-6284-4639-B39D-7107C967DE93}" presName="childNode2tx" presStyleLbl="bgAcc1" presStyleIdx="1" presStyleCnt="3">
        <dgm:presLayoutVars>
          <dgm:bulletEnabled val="1"/>
        </dgm:presLayoutVars>
      </dgm:prSet>
      <dgm:spPr/>
      <dgm:t>
        <a:bodyPr/>
        <a:lstStyle/>
        <a:p>
          <a:endParaRPr lang="zh-CN" altLang="en-US"/>
        </a:p>
      </dgm:t>
    </dgm:pt>
    <dgm:pt modelId="{C35B912B-C3EC-41D4-A7E3-1B2F9D15219C}" type="pres">
      <dgm:prSet presAssocID="{50D1D4AE-6284-4639-B39D-7107C967DE93}" presName="parentNode2" presStyleLbl="node1" presStyleIdx="1" presStyleCnt="3" custLinFactNeighborX="-1809" custLinFactNeighborY="-69712">
        <dgm:presLayoutVars>
          <dgm:chMax val="0"/>
          <dgm:bulletEnabled val="1"/>
        </dgm:presLayoutVars>
      </dgm:prSet>
      <dgm:spPr/>
      <dgm:t>
        <a:bodyPr/>
        <a:lstStyle/>
        <a:p>
          <a:endParaRPr lang="zh-CN" altLang="en-US"/>
        </a:p>
      </dgm:t>
    </dgm:pt>
    <dgm:pt modelId="{4262FE74-7744-4C35-8542-96856CB5F4D2}" type="pres">
      <dgm:prSet presAssocID="{50D1D4AE-6284-4639-B39D-7107C967DE93}" presName="connSite2" presStyleCnt="0"/>
      <dgm:spPr/>
    </dgm:pt>
    <dgm:pt modelId="{511FCBE0-7C2E-46E5-B1C1-B7E2BD5EB0F5}" type="pres">
      <dgm:prSet presAssocID="{6B680945-A323-4172-9DE0-35B7D7CE503D}" presName="Name18" presStyleLbl="sibTrans2D1" presStyleIdx="1" presStyleCnt="2"/>
      <dgm:spPr/>
      <dgm:t>
        <a:bodyPr/>
        <a:lstStyle/>
        <a:p>
          <a:endParaRPr lang="zh-CN" altLang="en-US"/>
        </a:p>
      </dgm:t>
    </dgm:pt>
    <dgm:pt modelId="{EFC49B28-E7A3-4C69-A7AD-B42CEEBD2192}" type="pres">
      <dgm:prSet presAssocID="{A92D798B-F514-4C55-9637-4ECD7BC618AD}" presName="composite1" presStyleCnt="0"/>
      <dgm:spPr/>
    </dgm:pt>
    <dgm:pt modelId="{CFE5C617-7C03-4756-9AE2-C062FC0BF34F}" type="pres">
      <dgm:prSet presAssocID="{A92D798B-F514-4C55-9637-4ECD7BC618AD}" presName="dummyNode1" presStyleLbl="node1" presStyleIdx="1" presStyleCnt="3"/>
      <dgm:spPr/>
    </dgm:pt>
    <dgm:pt modelId="{D627A842-D3B2-492A-BCBB-66750577F7BE}" type="pres">
      <dgm:prSet presAssocID="{A92D798B-F514-4C55-9637-4ECD7BC618AD}" presName="childNode1" presStyleLbl="bgAcc1" presStyleIdx="2" presStyleCnt="3" custScaleY="148740" custLinFactNeighborX="-1298" custLinFactNeighborY="-19567">
        <dgm:presLayoutVars>
          <dgm:bulletEnabled val="1"/>
        </dgm:presLayoutVars>
      </dgm:prSet>
      <dgm:spPr/>
      <dgm:t>
        <a:bodyPr/>
        <a:lstStyle/>
        <a:p>
          <a:endParaRPr lang="zh-CN" altLang="en-US"/>
        </a:p>
      </dgm:t>
    </dgm:pt>
    <dgm:pt modelId="{1ABC0C0E-391E-48E1-B23C-66A1E1642A9F}" type="pres">
      <dgm:prSet presAssocID="{A92D798B-F514-4C55-9637-4ECD7BC618AD}" presName="childNode1tx" presStyleLbl="bgAcc1" presStyleIdx="2" presStyleCnt="3">
        <dgm:presLayoutVars>
          <dgm:bulletEnabled val="1"/>
        </dgm:presLayoutVars>
      </dgm:prSet>
      <dgm:spPr/>
      <dgm:t>
        <a:bodyPr/>
        <a:lstStyle/>
        <a:p>
          <a:endParaRPr lang="zh-CN" altLang="en-US"/>
        </a:p>
      </dgm:t>
    </dgm:pt>
    <dgm:pt modelId="{9324AE40-C757-43FB-8D9F-7736A07938F3}" type="pres">
      <dgm:prSet presAssocID="{A92D798B-F514-4C55-9637-4ECD7BC618AD}" presName="parentNode1" presStyleLbl="node1" presStyleIdx="2" presStyleCnt="3" custLinFactNeighborX="-9369" custLinFactNeighborY="66565">
        <dgm:presLayoutVars>
          <dgm:chMax val="1"/>
          <dgm:bulletEnabled val="1"/>
        </dgm:presLayoutVars>
      </dgm:prSet>
      <dgm:spPr/>
      <dgm:t>
        <a:bodyPr/>
        <a:lstStyle/>
        <a:p>
          <a:endParaRPr lang="zh-CN" altLang="en-US"/>
        </a:p>
      </dgm:t>
    </dgm:pt>
    <dgm:pt modelId="{D51103C7-D87B-4778-B101-1BB33A337979}" type="pres">
      <dgm:prSet presAssocID="{A92D798B-F514-4C55-9637-4ECD7BC618AD}" presName="connSite1" presStyleCnt="0"/>
      <dgm:spPr/>
    </dgm:pt>
  </dgm:ptLst>
  <dgm:cxnLst>
    <dgm:cxn modelId="{16D2C684-8F07-45B6-A77A-D037FC0950E9}" type="presOf" srcId="{44E8B082-45DE-4A7F-A9F8-53876133B0D6}" destId="{D627A842-D3B2-492A-BCBB-66750577F7BE}" srcOrd="0" destOrd="2" presId="urn:microsoft.com/office/officeart/2005/8/layout/hProcess4"/>
    <dgm:cxn modelId="{7A77D7F9-A012-4264-8060-ABEB881DF896}" srcId="{7E8238E3-0F58-4E66-BA3B-9DB6BE6DD35F}" destId="{A92D798B-F514-4C55-9637-4ECD7BC618AD}" srcOrd="2" destOrd="0" parTransId="{6D1221F9-81B4-4EF1-B42A-472C601797C8}" sibTransId="{FAA4E5DD-8388-4257-B651-89A2FA4D0752}"/>
    <dgm:cxn modelId="{629CB1EA-E3B2-4ACE-A7B1-6E7FA81A73ED}" type="presOf" srcId="{BC7FD3C5-5A49-4F9F-9858-C7933AE9AC85}" destId="{3A56968A-E0A1-4472-A81F-33AF83D89196}" srcOrd="0" destOrd="0" presId="urn:microsoft.com/office/officeart/2005/8/layout/hProcess4"/>
    <dgm:cxn modelId="{5B1A1201-8FC1-4D98-9FA1-B4F81A311FF2}" srcId="{A92D798B-F514-4C55-9637-4ECD7BC618AD}" destId="{DC3BAEAD-FB0C-4FA0-9352-FD6ADBD5A012}" srcOrd="0" destOrd="0" parTransId="{23F008BD-1916-4FC6-80AF-59A3E40C8A66}" sibTransId="{6DF30B3D-79E3-4BD2-A32C-54FEA1076FE9}"/>
    <dgm:cxn modelId="{0FB41C71-6CB0-4ED8-90CB-66DF239199C8}" type="presOf" srcId="{C3988B77-5221-4556-B0BA-61E3C4D46B36}" destId="{547749D9-95A7-4758-A1D5-44C0C97D642A}" srcOrd="1" destOrd="0" presId="urn:microsoft.com/office/officeart/2005/8/layout/hProcess4"/>
    <dgm:cxn modelId="{2942B3D3-54B3-4470-A4C4-CEA07803965B}" type="presOf" srcId="{6B680945-A323-4172-9DE0-35B7D7CE503D}" destId="{511FCBE0-7C2E-46E5-B1C1-B7E2BD5EB0F5}" srcOrd="0" destOrd="0" presId="urn:microsoft.com/office/officeart/2005/8/layout/hProcess4"/>
    <dgm:cxn modelId="{B5C828CD-33D3-4545-A9A1-9E91FDD31AD2}" type="presOf" srcId="{15F083AA-252A-41A8-89D3-11577292F094}" destId="{D627A842-D3B2-492A-BCBB-66750577F7BE}" srcOrd="0" destOrd="3" presId="urn:microsoft.com/office/officeart/2005/8/layout/hProcess4"/>
    <dgm:cxn modelId="{4DCA7088-03A8-41ED-8DB6-29BE71D22135}" type="presOf" srcId="{C95A8D36-90B0-4B0C-8243-F3F815E38CB4}" destId="{547749D9-95A7-4758-A1D5-44C0C97D642A}" srcOrd="1" destOrd="1" presId="urn:microsoft.com/office/officeart/2005/8/layout/hProcess4"/>
    <dgm:cxn modelId="{AC44923B-6079-49E7-A558-BB83C5EB79A1}" srcId="{A92D798B-F514-4C55-9637-4ECD7BC618AD}" destId="{D0B3F3AE-F084-4EA0-BCBB-B2B120F0231C}" srcOrd="5" destOrd="0" parTransId="{CB36849E-ACC9-49AC-AAE0-1F490CC231FF}" sibTransId="{34B6BE82-8BFB-4B58-BD5B-87BD2B4D4023}"/>
    <dgm:cxn modelId="{EF500CF1-FBE8-4B73-A8E8-DE7DA98A75BD}" type="presOf" srcId="{DC3BAEAD-FB0C-4FA0-9352-FD6ADBD5A012}" destId="{1ABC0C0E-391E-48E1-B23C-66A1E1642A9F}" srcOrd="1" destOrd="0" presId="urn:microsoft.com/office/officeart/2005/8/layout/hProcess4"/>
    <dgm:cxn modelId="{5B9A6200-FB45-4072-BCE1-56CAE914829C}" type="presOf" srcId="{6FC5FC78-1C04-4F6C-80DE-DF3A38461C81}" destId="{3A56968A-E0A1-4472-A81F-33AF83D89196}" srcOrd="0" destOrd="3" presId="urn:microsoft.com/office/officeart/2005/8/layout/hProcess4"/>
    <dgm:cxn modelId="{B1293E16-81C2-4F10-824F-9820DDC52DA2}" type="presOf" srcId="{7EA8B0B5-83FE-4817-AAEC-76EB4445FDDF}" destId="{8D87B9EB-96F2-4066-86EF-89D7AFAEA69E}" srcOrd="0" destOrd="2" presId="urn:microsoft.com/office/officeart/2005/8/layout/hProcess4"/>
    <dgm:cxn modelId="{7EBBED50-FA35-4A55-A5F1-12C2AF3A1FEA}" type="presOf" srcId="{0A42F8B8-4764-4BB2-B0E7-5D5E32EC3C23}" destId="{806460DA-3BDB-4235-8F83-5E07F6F8F17D}" srcOrd="0" destOrd="0" presId="urn:microsoft.com/office/officeart/2005/8/layout/hProcess4"/>
    <dgm:cxn modelId="{654E51AD-DE13-4AE5-8122-5CAF8C3A573C}" srcId="{7B5AE738-93C7-43C8-9DB6-5F01C0495DE4}" destId="{1CF52DCC-95C9-4AC2-9E85-E9385BD3AB87}" srcOrd="2" destOrd="0" parTransId="{0264DED2-BB32-4B9F-8D8C-CDC00F5A1963}" sibTransId="{94B777BE-96E7-47B0-BD70-EDF06EC707C2}"/>
    <dgm:cxn modelId="{4D7122B6-3013-420C-830E-7F76D5BA62C4}" type="presOf" srcId="{D95D2F27-A4B3-45FC-BEEB-55D9AE40A7B1}" destId="{F85351F3-A84E-4E77-8FAE-5FE9A70E5BD1}" srcOrd="1" destOrd="1" presId="urn:microsoft.com/office/officeart/2005/8/layout/hProcess4"/>
    <dgm:cxn modelId="{52DDAFDB-2BC0-448B-9CF2-5CA739BFA75A}" type="presOf" srcId="{7EA8B0B5-83FE-4817-AAEC-76EB4445FDDF}" destId="{547749D9-95A7-4758-A1D5-44C0C97D642A}" srcOrd="1" destOrd="2" presId="urn:microsoft.com/office/officeart/2005/8/layout/hProcess4"/>
    <dgm:cxn modelId="{49FEFF5B-14DA-4B10-8303-078F2FE24FD0}" type="presOf" srcId="{1CF52DCC-95C9-4AC2-9E85-E9385BD3AB87}" destId="{F85351F3-A84E-4E77-8FAE-5FE9A70E5BD1}" srcOrd="1" destOrd="2" presId="urn:microsoft.com/office/officeart/2005/8/layout/hProcess4"/>
    <dgm:cxn modelId="{B0F8CE33-51CA-4533-8B0F-FE17B2FA55FA}" type="presOf" srcId="{7E8238E3-0F58-4E66-BA3B-9DB6BE6DD35F}" destId="{99E50B6F-CDEF-4513-B3B6-C75FA17A2E12}" srcOrd="0" destOrd="0" presId="urn:microsoft.com/office/officeart/2005/8/layout/hProcess4"/>
    <dgm:cxn modelId="{373159D5-1296-4270-97C9-0C68FF870BD6}" type="presOf" srcId="{D0B3F3AE-F084-4EA0-BCBB-B2B120F0231C}" destId="{D627A842-D3B2-492A-BCBB-66750577F7BE}" srcOrd="0" destOrd="5" presId="urn:microsoft.com/office/officeart/2005/8/layout/hProcess4"/>
    <dgm:cxn modelId="{3731FE53-5C4A-489B-8D14-10F1F4F1287F}" type="presOf" srcId="{360B5EF4-3E84-4A37-A2B1-28AB7C1043B3}" destId="{1ABC0C0E-391E-48E1-B23C-66A1E1642A9F}" srcOrd="1" destOrd="4" presId="urn:microsoft.com/office/officeart/2005/8/layout/hProcess4"/>
    <dgm:cxn modelId="{34E7F63F-D3C7-4442-A095-631BF534FA91}" type="presOf" srcId="{A92D798B-F514-4C55-9637-4ECD7BC618AD}" destId="{9324AE40-C757-43FB-8D9F-7736A07938F3}" srcOrd="0" destOrd="0" presId="urn:microsoft.com/office/officeart/2005/8/layout/hProcess4"/>
    <dgm:cxn modelId="{DFECC81B-6DE8-4E09-905A-3CE44A71AF6A}" type="presOf" srcId="{1CF52DCC-95C9-4AC2-9E85-E9385BD3AB87}" destId="{3A56968A-E0A1-4472-A81F-33AF83D89196}" srcOrd="0" destOrd="2" presId="urn:microsoft.com/office/officeart/2005/8/layout/hProcess4"/>
    <dgm:cxn modelId="{A1687DCF-E272-416A-98BC-D6721C524472}" srcId="{A92D798B-F514-4C55-9637-4ECD7BC618AD}" destId="{360B5EF4-3E84-4A37-A2B1-28AB7C1043B3}" srcOrd="4" destOrd="0" parTransId="{B9C3B186-A829-4DF9-8B5F-E586C258C321}" sibTransId="{DCEBF7DE-09C9-4542-A881-76B0231B05CC}"/>
    <dgm:cxn modelId="{D3119790-4E6D-4B4B-A8AD-5130E35C08E8}" type="presOf" srcId="{6FC5FC78-1C04-4F6C-80DE-DF3A38461C81}" destId="{F85351F3-A84E-4E77-8FAE-5FE9A70E5BD1}" srcOrd="1" destOrd="3" presId="urn:microsoft.com/office/officeart/2005/8/layout/hProcess4"/>
    <dgm:cxn modelId="{915236C1-0B5D-415E-AC2C-6F059B0B28A5}" type="presOf" srcId="{50D1D4AE-6284-4639-B39D-7107C967DE93}" destId="{C35B912B-C3EC-41D4-A7E3-1B2F9D15219C}" srcOrd="0" destOrd="0" presId="urn:microsoft.com/office/officeart/2005/8/layout/hProcess4"/>
    <dgm:cxn modelId="{4B9118BB-F4F0-4B95-A8A3-2671CC2DBC64}" type="presOf" srcId="{360B5EF4-3E84-4A37-A2B1-28AB7C1043B3}" destId="{D627A842-D3B2-492A-BCBB-66750577F7BE}" srcOrd="0" destOrd="4" presId="urn:microsoft.com/office/officeart/2005/8/layout/hProcess4"/>
    <dgm:cxn modelId="{B602405C-175D-402B-A0CB-743B528C1A38}" srcId="{7E8238E3-0F58-4E66-BA3B-9DB6BE6DD35F}" destId="{7B5AE738-93C7-43C8-9DB6-5F01C0495DE4}" srcOrd="0" destOrd="0" parTransId="{E82CA1AC-9DD4-4F43-B8BE-187C5E36B814}" sibTransId="{0A42F8B8-4764-4BB2-B0E7-5D5E32EC3C23}"/>
    <dgm:cxn modelId="{B1F06ED2-95F7-471E-AA66-5563E1AE29CB}" type="presOf" srcId="{D95D2F27-A4B3-45FC-BEEB-55D9AE40A7B1}" destId="{3A56968A-E0A1-4472-A81F-33AF83D89196}" srcOrd="0" destOrd="1" presId="urn:microsoft.com/office/officeart/2005/8/layout/hProcess4"/>
    <dgm:cxn modelId="{16D7F727-33E1-4876-A299-19C9603574C1}" type="presOf" srcId="{DC3BAEAD-FB0C-4FA0-9352-FD6ADBD5A012}" destId="{D627A842-D3B2-492A-BCBB-66750577F7BE}" srcOrd="0" destOrd="0" presId="urn:microsoft.com/office/officeart/2005/8/layout/hProcess4"/>
    <dgm:cxn modelId="{9299A2B2-0B3F-40D2-AFC4-5B29B44431EA}" type="presOf" srcId="{BC7FD3C5-5A49-4F9F-9858-C7933AE9AC85}" destId="{F85351F3-A84E-4E77-8FAE-5FE9A70E5BD1}" srcOrd="1" destOrd="0" presId="urn:microsoft.com/office/officeart/2005/8/layout/hProcess4"/>
    <dgm:cxn modelId="{EC23B594-CF65-4ACF-98C2-92B49198B630}" srcId="{7B5AE738-93C7-43C8-9DB6-5F01C0495DE4}" destId="{BC7FD3C5-5A49-4F9F-9858-C7933AE9AC85}" srcOrd="0" destOrd="0" parTransId="{EB5DBD64-8B2F-4A34-9592-06D3287C30EC}" sibTransId="{8F63A2F7-108C-4956-85CD-FA85B8ABD580}"/>
    <dgm:cxn modelId="{8295C791-6278-4215-BC0F-34EA7B805AA9}" srcId="{7B5AE738-93C7-43C8-9DB6-5F01C0495DE4}" destId="{D95D2F27-A4B3-45FC-BEEB-55D9AE40A7B1}" srcOrd="1" destOrd="0" parTransId="{0E983168-6D41-4424-B3F3-2F2649962323}" sibTransId="{FF8B650E-4425-4C0C-BACA-31289A604657}"/>
    <dgm:cxn modelId="{A6623AFB-D15F-4744-8E82-92A39655870A}" type="presOf" srcId="{D0B3F3AE-F084-4EA0-BCBB-B2B120F0231C}" destId="{1ABC0C0E-391E-48E1-B23C-66A1E1642A9F}" srcOrd="1" destOrd="5" presId="urn:microsoft.com/office/officeart/2005/8/layout/hProcess4"/>
    <dgm:cxn modelId="{6E256C9E-1278-4C22-B513-BE6F49E87AE9}" srcId="{7E8238E3-0F58-4E66-BA3B-9DB6BE6DD35F}" destId="{50D1D4AE-6284-4639-B39D-7107C967DE93}" srcOrd="1" destOrd="0" parTransId="{F883ABD2-DD0E-40DD-BD0F-C33D93DB3A0A}" sibTransId="{6B680945-A323-4172-9DE0-35B7D7CE503D}"/>
    <dgm:cxn modelId="{F371E473-760A-4308-B51E-AD8D1E8CD5B9}" srcId="{7B5AE738-93C7-43C8-9DB6-5F01C0495DE4}" destId="{6FC5FC78-1C04-4F6C-80DE-DF3A38461C81}" srcOrd="3" destOrd="0" parTransId="{4091C71E-B377-4400-A7F1-9DAA29B832CE}" sibTransId="{B3CE2753-DE6D-4F38-8409-2EB17A89A219}"/>
    <dgm:cxn modelId="{29C9F3EA-9B6A-4FC7-813B-643C065B2904}" type="presOf" srcId="{C95A8D36-90B0-4B0C-8243-F3F815E38CB4}" destId="{8D87B9EB-96F2-4066-86EF-89D7AFAEA69E}" srcOrd="0" destOrd="1" presId="urn:microsoft.com/office/officeart/2005/8/layout/hProcess4"/>
    <dgm:cxn modelId="{74E5F9E2-2A48-4F84-8E6D-BDE8CBD384C7}" type="presOf" srcId="{44E8B082-45DE-4A7F-A9F8-53876133B0D6}" destId="{1ABC0C0E-391E-48E1-B23C-66A1E1642A9F}" srcOrd="1" destOrd="2" presId="urn:microsoft.com/office/officeart/2005/8/layout/hProcess4"/>
    <dgm:cxn modelId="{A173D9C5-6115-4435-BAC0-1518BE3C5D96}" type="presOf" srcId="{7B5AE738-93C7-43C8-9DB6-5F01C0495DE4}" destId="{93246614-B449-443A-B0F1-95E91921E9D8}" srcOrd="0" destOrd="0" presId="urn:microsoft.com/office/officeart/2005/8/layout/hProcess4"/>
    <dgm:cxn modelId="{3C7C2226-6A69-4A00-9F2F-A79A1A59CAF4}" type="presOf" srcId="{C3988B77-5221-4556-B0BA-61E3C4D46B36}" destId="{8D87B9EB-96F2-4066-86EF-89D7AFAEA69E}" srcOrd="0" destOrd="0" presId="urn:microsoft.com/office/officeart/2005/8/layout/hProcess4"/>
    <dgm:cxn modelId="{C370AFB9-085F-4848-BAEF-6C954BE930BC}" type="presOf" srcId="{15F083AA-252A-41A8-89D3-11577292F094}" destId="{1ABC0C0E-391E-48E1-B23C-66A1E1642A9F}" srcOrd="1" destOrd="3" presId="urn:microsoft.com/office/officeart/2005/8/layout/hProcess4"/>
    <dgm:cxn modelId="{D9D43EC9-E465-4935-B15F-F138DC91DABF}" srcId="{50D1D4AE-6284-4639-B39D-7107C967DE93}" destId="{C95A8D36-90B0-4B0C-8243-F3F815E38CB4}" srcOrd="1" destOrd="0" parTransId="{1FEF42CF-A421-47D6-82DE-FA2F9DE9DFC7}" sibTransId="{534B4A48-3966-4B28-8800-EFB2871D9783}"/>
    <dgm:cxn modelId="{84A5F24E-F941-4EF0-B9F4-B510A71D016A}" type="presOf" srcId="{F15DD30B-348A-476E-8564-A59FC9670311}" destId="{1ABC0C0E-391E-48E1-B23C-66A1E1642A9F}" srcOrd="1" destOrd="1" presId="urn:microsoft.com/office/officeart/2005/8/layout/hProcess4"/>
    <dgm:cxn modelId="{38C44175-8239-4D8D-94DD-845DB052DE15}" srcId="{A92D798B-F514-4C55-9637-4ECD7BC618AD}" destId="{F15DD30B-348A-476E-8564-A59FC9670311}" srcOrd="1" destOrd="0" parTransId="{CA1C2684-0E78-4EEC-A283-A8BBB62EF5F5}" sibTransId="{22F3987C-9F4B-4697-A801-E876847405CB}"/>
    <dgm:cxn modelId="{8ECEADA3-C94D-449D-870C-6B75FF1028CE}" srcId="{A92D798B-F514-4C55-9637-4ECD7BC618AD}" destId="{44E8B082-45DE-4A7F-A9F8-53876133B0D6}" srcOrd="2" destOrd="0" parTransId="{B162AAEE-0187-4161-83E1-503EB3717844}" sibTransId="{A484B21F-1807-4F86-8D1E-82F2DDAE378C}"/>
    <dgm:cxn modelId="{3EDDD136-C360-44E0-98B5-94D307C24227}" srcId="{50D1D4AE-6284-4639-B39D-7107C967DE93}" destId="{C3988B77-5221-4556-B0BA-61E3C4D46B36}" srcOrd="0" destOrd="0" parTransId="{75829EED-C17B-489A-B5AE-705CA492C948}" sibTransId="{E1EF1519-2541-4F1C-ACA9-46A4E4FCB231}"/>
    <dgm:cxn modelId="{E97676CB-4EF6-4882-BFF3-50E3A7AF9094}" srcId="{50D1D4AE-6284-4639-B39D-7107C967DE93}" destId="{7EA8B0B5-83FE-4817-AAEC-76EB4445FDDF}" srcOrd="2" destOrd="0" parTransId="{5F41E7F8-6471-4ED7-A821-D696C139A0CE}" sibTransId="{8990D3CF-A587-46B6-9C78-5BF5B9C74CD5}"/>
    <dgm:cxn modelId="{F808B9DC-EB96-49E8-A43A-8A8E695A3405}" srcId="{A92D798B-F514-4C55-9637-4ECD7BC618AD}" destId="{15F083AA-252A-41A8-89D3-11577292F094}" srcOrd="3" destOrd="0" parTransId="{BF12FFEF-D862-449C-A761-74908986020A}" sibTransId="{C26A358A-8FA9-47CE-83DF-59DE45A3E86A}"/>
    <dgm:cxn modelId="{6488AFA3-AEDE-4F02-90F1-F999CCB3F8AC}" type="presOf" srcId="{F15DD30B-348A-476E-8564-A59FC9670311}" destId="{D627A842-D3B2-492A-BCBB-66750577F7BE}" srcOrd="0" destOrd="1" presId="urn:microsoft.com/office/officeart/2005/8/layout/hProcess4"/>
    <dgm:cxn modelId="{072BFC10-FB4D-451E-A087-AA7D2799CBF1}" type="presParOf" srcId="{99E50B6F-CDEF-4513-B3B6-C75FA17A2E12}" destId="{66ED8938-C4F5-455A-B0C4-2FE0DA5BF18E}" srcOrd="0" destOrd="0" presId="urn:microsoft.com/office/officeart/2005/8/layout/hProcess4"/>
    <dgm:cxn modelId="{BA490BEE-E6F5-481D-8A83-1D547ADDCB5A}" type="presParOf" srcId="{99E50B6F-CDEF-4513-B3B6-C75FA17A2E12}" destId="{2E111DA8-6F33-4A9B-9F89-8E0BA97EEB40}" srcOrd="1" destOrd="0" presId="urn:microsoft.com/office/officeart/2005/8/layout/hProcess4"/>
    <dgm:cxn modelId="{B22324B4-D4B1-40EF-B862-E9031C141BDC}" type="presParOf" srcId="{99E50B6F-CDEF-4513-B3B6-C75FA17A2E12}" destId="{51C00026-C4D5-49C4-8079-60A70CC9A993}" srcOrd="2" destOrd="0" presId="urn:microsoft.com/office/officeart/2005/8/layout/hProcess4"/>
    <dgm:cxn modelId="{C16B01AA-1C17-444A-8891-7C1EC3AFF528}" type="presParOf" srcId="{51C00026-C4D5-49C4-8079-60A70CC9A993}" destId="{AB571A68-42A2-4F7C-BD6D-A65EF0A79D57}" srcOrd="0" destOrd="0" presId="urn:microsoft.com/office/officeart/2005/8/layout/hProcess4"/>
    <dgm:cxn modelId="{9F857CA2-C5E6-4388-AB41-CDB500B7B60E}" type="presParOf" srcId="{AB571A68-42A2-4F7C-BD6D-A65EF0A79D57}" destId="{8D83914C-F646-47C9-86D3-46B2B8A75942}" srcOrd="0" destOrd="0" presId="urn:microsoft.com/office/officeart/2005/8/layout/hProcess4"/>
    <dgm:cxn modelId="{D057FDDB-D69A-477D-8B56-A553F1812B07}" type="presParOf" srcId="{AB571A68-42A2-4F7C-BD6D-A65EF0A79D57}" destId="{3A56968A-E0A1-4472-A81F-33AF83D89196}" srcOrd="1" destOrd="0" presId="urn:microsoft.com/office/officeart/2005/8/layout/hProcess4"/>
    <dgm:cxn modelId="{68F33379-3E30-424D-8B7F-825F1E33B03D}" type="presParOf" srcId="{AB571A68-42A2-4F7C-BD6D-A65EF0A79D57}" destId="{F85351F3-A84E-4E77-8FAE-5FE9A70E5BD1}" srcOrd="2" destOrd="0" presId="urn:microsoft.com/office/officeart/2005/8/layout/hProcess4"/>
    <dgm:cxn modelId="{8AF7AFEE-2D80-4EA2-9500-FA0302A2C2B3}" type="presParOf" srcId="{AB571A68-42A2-4F7C-BD6D-A65EF0A79D57}" destId="{93246614-B449-443A-B0F1-95E91921E9D8}" srcOrd="3" destOrd="0" presId="urn:microsoft.com/office/officeart/2005/8/layout/hProcess4"/>
    <dgm:cxn modelId="{82A42760-268F-4DE4-B7B8-302CCDEBBD8B}" type="presParOf" srcId="{AB571A68-42A2-4F7C-BD6D-A65EF0A79D57}" destId="{3C101A1B-316F-4708-8B9D-3719DC1F7B01}" srcOrd="4" destOrd="0" presId="urn:microsoft.com/office/officeart/2005/8/layout/hProcess4"/>
    <dgm:cxn modelId="{BB425D49-F0D3-4510-80DC-98992F2F26A3}" type="presParOf" srcId="{51C00026-C4D5-49C4-8079-60A70CC9A993}" destId="{806460DA-3BDB-4235-8F83-5E07F6F8F17D}" srcOrd="1" destOrd="0" presId="urn:microsoft.com/office/officeart/2005/8/layout/hProcess4"/>
    <dgm:cxn modelId="{7275BAE1-4652-498C-8C9D-51C6E7F6CD7A}" type="presParOf" srcId="{51C00026-C4D5-49C4-8079-60A70CC9A993}" destId="{F4DA058E-0EB1-48CF-9C37-9A410B6031B6}" srcOrd="2" destOrd="0" presId="urn:microsoft.com/office/officeart/2005/8/layout/hProcess4"/>
    <dgm:cxn modelId="{37294E32-DD68-4AF8-B9C9-4163914D836F}" type="presParOf" srcId="{F4DA058E-0EB1-48CF-9C37-9A410B6031B6}" destId="{285D0E3D-AB51-41D0-B8A1-D4D22AB6E7BF}" srcOrd="0" destOrd="0" presId="urn:microsoft.com/office/officeart/2005/8/layout/hProcess4"/>
    <dgm:cxn modelId="{8E3B1BA1-F6BB-4DB1-9E6F-62B9E7A769CA}" type="presParOf" srcId="{F4DA058E-0EB1-48CF-9C37-9A410B6031B6}" destId="{8D87B9EB-96F2-4066-86EF-89D7AFAEA69E}" srcOrd="1" destOrd="0" presId="urn:microsoft.com/office/officeart/2005/8/layout/hProcess4"/>
    <dgm:cxn modelId="{03FD221F-C71B-47AD-AC87-438F29590F01}" type="presParOf" srcId="{F4DA058E-0EB1-48CF-9C37-9A410B6031B6}" destId="{547749D9-95A7-4758-A1D5-44C0C97D642A}" srcOrd="2" destOrd="0" presId="urn:microsoft.com/office/officeart/2005/8/layout/hProcess4"/>
    <dgm:cxn modelId="{CC202226-6279-46B7-8A0D-C98E7ABBEA8A}" type="presParOf" srcId="{F4DA058E-0EB1-48CF-9C37-9A410B6031B6}" destId="{C35B912B-C3EC-41D4-A7E3-1B2F9D15219C}" srcOrd="3" destOrd="0" presId="urn:microsoft.com/office/officeart/2005/8/layout/hProcess4"/>
    <dgm:cxn modelId="{B7184996-A658-4AC8-9B88-B122EFDDBC5B}" type="presParOf" srcId="{F4DA058E-0EB1-48CF-9C37-9A410B6031B6}" destId="{4262FE74-7744-4C35-8542-96856CB5F4D2}" srcOrd="4" destOrd="0" presId="urn:microsoft.com/office/officeart/2005/8/layout/hProcess4"/>
    <dgm:cxn modelId="{285C2009-3FE7-4386-825A-25A61B1D88E8}" type="presParOf" srcId="{51C00026-C4D5-49C4-8079-60A70CC9A993}" destId="{511FCBE0-7C2E-46E5-B1C1-B7E2BD5EB0F5}" srcOrd="3" destOrd="0" presId="urn:microsoft.com/office/officeart/2005/8/layout/hProcess4"/>
    <dgm:cxn modelId="{BA41069E-BCF3-47ED-B489-69B870511AB9}" type="presParOf" srcId="{51C00026-C4D5-49C4-8079-60A70CC9A993}" destId="{EFC49B28-E7A3-4C69-A7AD-B42CEEBD2192}" srcOrd="4" destOrd="0" presId="urn:microsoft.com/office/officeart/2005/8/layout/hProcess4"/>
    <dgm:cxn modelId="{86112BAB-09F3-4493-946D-43870980F99B}" type="presParOf" srcId="{EFC49B28-E7A3-4C69-A7AD-B42CEEBD2192}" destId="{CFE5C617-7C03-4756-9AE2-C062FC0BF34F}" srcOrd="0" destOrd="0" presId="urn:microsoft.com/office/officeart/2005/8/layout/hProcess4"/>
    <dgm:cxn modelId="{94868EE4-56F0-47F8-BB77-04382F610F14}" type="presParOf" srcId="{EFC49B28-E7A3-4C69-A7AD-B42CEEBD2192}" destId="{D627A842-D3B2-492A-BCBB-66750577F7BE}" srcOrd="1" destOrd="0" presId="urn:microsoft.com/office/officeart/2005/8/layout/hProcess4"/>
    <dgm:cxn modelId="{42542C33-2F91-4BAB-A5D2-5B0B7B548A92}" type="presParOf" srcId="{EFC49B28-E7A3-4C69-A7AD-B42CEEBD2192}" destId="{1ABC0C0E-391E-48E1-B23C-66A1E1642A9F}" srcOrd="2" destOrd="0" presId="urn:microsoft.com/office/officeart/2005/8/layout/hProcess4"/>
    <dgm:cxn modelId="{63C71291-5725-4809-88DA-7E7185EFA690}" type="presParOf" srcId="{EFC49B28-E7A3-4C69-A7AD-B42CEEBD2192}" destId="{9324AE40-C757-43FB-8D9F-7736A07938F3}" srcOrd="3" destOrd="0" presId="urn:microsoft.com/office/officeart/2005/8/layout/hProcess4"/>
    <dgm:cxn modelId="{CFA98FDD-3136-488E-9579-AA0E315A9800}" type="presParOf" srcId="{EFC49B28-E7A3-4C69-A7AD-B42CEEBD2192}" destId="{D51103C7-D87B-4778-B101-1BB33A337979}" srcOrd="4" destOrd="0" presId="urn:microsoft.com/office/officeart/2005/8/layout/hProcess4"/>
  </dgm:cxnLst>
  <dgm:bg/>
  <dgm:whole/>
</dgm:dataModel>
</file>

<file path=ppt/diagrams/data21.xml><?xml version="1.0" encoding="utf-8"?>
<dgm:dataModel xmlns:dgm="http://schemas.openxmlformats.org/drawingml/2006/diagram" xmlns:a="http://schemas.openxmlformats.org/drawingml/2006/main">
  <dgm:ptLst>
    <dgm:pt modelId="{B0BC7D2E-879D-4179-A52A-CBB4EE55799B}" type="doc">
      <dgm:prSet loTypeId="urn:microsoft.com/office/officeart/2005/8/layout/hProcess9" loCatId="process" qsTypeId="urn:microsoft.com/office/officeart/2005/8/quickstyle/simple2" qsCatId="simple" csTypeId="urn:microsoft.com/office/officeart/2005/8/colors/accent1_2" csCatId="accent1" phldr="1"/>
      <dgm:spPr/>
    </dgm:pt>
    <dgm:pt modelId="{1D387EEC-A630-4A35-A71C-D658C57B17BA}">
      <dgm:prSet phldrT="[文本]"/>
      <dgm:spPr>
        <a:solidFill>
          <a:schemeClr val="accent1">
            <a:lumMod val="60000"/>
            <a:lumOff val="40000"/>
          </a:schemeClr>
        </a:solidFill>
      </dgm:spPr>
      <dgm:t>
        <a:bodyPr/>
        <a:lstStyle/>
        <a:p>
          <a:r>
            <a:rPr lang="zh-CN" altLang="en-US" dirty="0" smtClean="0">
              <a:solidFill>
                <a:srgbClr val="993300"/>
              </a:solidFill>
              <a:effectLst>
                <a:outerShdw blurRad="38100" dist="38100" dir="2700000" algn="tl">
                  <a:srgbClr val="000000">
                    <a:alpha val="43137"/>
                  </a:srgbClr>
                </a:outerShdw>
              </a:effectLst>
            </a:rPr>
            <a:t>贷款流程</a:t>
          </a:r>
          <a:endParaRPr lang="zh-CN" altLang="en-US" dirty="0">
            <a:solidFill>
              <a:srgbClr val="993300"/>
            </a:solidFill>
            <a:effectLst>
              <a:outerShdw blurRad="38100" dist="38100" dir="2700000" algn="tl">
                <a:srgbClr val="000000">
                  <a:alpha val="43137"/>
                </a:srgbClr>
              </a:outerShdw>
            </a:effectLst>
          </a:endParaRPr>
        </a:p>
      </dgm:t>
    </dgm:pt>
    <dgm:pt modelId="{C8405446-9DAF-4CF2-BF71-A4F01578C3F5}" type="parTrans" cxnId="{E027259B-4B21-4696-984C-B489585DA9C9}">
      <dgm:prSet/>
      <dgm:spPr/>
      <dgm:t>
        <a:bodyPr/>
        <a:lstStyle/>
        <a:p>
          <a:endParaRPr lang="zh-CN" altLang="en-US"/>
        </a:p>
      </dgm:t>
    </dgm:pt>
    <dgm:pt modelId="{4D5A5013-0F8E-4FF8-AB16-587E250222EB}" type="sibTrans" cxnId="{E027259B-4B21-4696-984C-B489585DA9C9}">
      <dgm:prSet/>
      <dgm:spPr/>
      <dgm:t>
        <a:bodyPr/>
        <a:lstStyle/>
        <a:p>
          <a:endParaRPr lang="zh-CN" altLang="en-US"/>
        </a:p>
      </dgm:t>
    </dgm:pt>
    <dgm:pt modelId="{F4BB8B77-8379-4A55-92C7-E2D56491E6D3}">
      <dgm:prSet phldrT="[文本]"/>
      <dgm:spPr>
        <a:solidFill>
          <a:schemeClr val="tx2">
            <a:lumMod val="40000"/>
            <a:lumOff val="60000"/>
          </a:schemeClr>
        </a:solidFill>
      </dgm:spPr>
      <dgm:t>
        <a:bodyPr/>
        <a:lstStyle/>
        <a:p>
          <a:r>
            <a:rPr lang="zh-CN" altLang="en-US" dirty="0" smtClean="0">
              <a:solidFill>
                <a:srgbClr val="993300"/>
              </a:solidFill>
              <a:effectLst>
                <a:outerShdw blurRad="38100" dist="38100" dir="2700000" algn="tl">
                  <a:srgbClr val="000000">
                    <a:alpha val="43137"/>
                  </a:srgbClr>
                </a:outerShdw>
              </a:effectLst>
            </a:rPr>
            <a:t>“一步式”办理</a:t>
          </a:r>
          <a:endParaRPr lang="zh-CN" altLang="en-US" dirty="0">
            <a:solidFill>
              <a:srgbClr val="993300"/>
            </a:solidFill>
            <a:effectLst>
              <a:outerShdw blurRad="38100" dist="38100" dir="2700000" algn="tl">
                <a:srgbClr val="000000">
                  <a:alpha val="43137"/>
                </a:srgbClr>
              </a:outerShdw>
            </a:effectLst>
          </a:endParaRPr>
        </a:p>
      </dgm:t>
    </dgm:pt>
    <dgm:pt modelId="{FBCF9076-F6F9-4C59-BC78-285308FC1E10}" type="parTrans" cxnId="{00358A08-6B77-4AA2-AD36-BFF3D5548C2F}">
      <dgm:prSet/>
      <dgm:spPr/>
      <dgm:t>
        <a:bodyPr/>
        <a:lstStyle/>
        <a:p>
          <a:endParaRPr lang="zh-CN" altLang="en-US"/>
        </a:p>
      </dgm:t>
    </dgm:pt>
    <dgm:pt modelId="{C567520C-D486-4BB0-A7E6-A787E297D48B}" type="sibTrans" cxnId="{00358A08-6B77-4AA2-AD36-BFF3D5548C2F}">
      <dgm:prSet/>
      <dgm:spPr/>
      <dgm:t>
        <a:bodyPr/>
        <a:lstStyle/>
        <a:p>
          <a:endParaRPr lang="zh-CN" altLang="en-US"/>
        </a:p>
      </dgm:t>
    </dgm:pt>
    <dgm:pt modelId="{579894F4-09B9-4837-A3A8-704367671B4D}">
      <dgm:prSet phldrT="[文本]"/>
      <dgm:spPr>
        <a:solidFill>
          <a:schemeClr val="tx2">
            <a:lumMod val="40000"/>
            <a:lumOff val="60000"/>
          </a:schemeClr>
        </a:solidFill>
      </dgm:spPr>
      <dgm:t>
        <a:bodyPr/>
        <a:lstStyle/>
        <a:p>
          <a:r>
            <a:rPr lang="zh-CN" altLang="en-US" dirty="0" smtClean="0">
              <a:solidFill>
                <a:srgbClr val="993300"/>
              </a:solidFill>
              <a:effectLst>
                <a:outerShdw blurRad="38100" dist="38100" dir="2700000" algn="tl">
                  <a:srgbClr val="000000">
                    <a:alpha val="43137"/>
                  </a:srgbClr>
                </a:outerShdw>
              </a:effectLst>
            </a:rPr>
            <a:t>省  心</a:t>
          </a:r>
          <a:endParaRPr lang="zh-CN" altLang="en-US" dirty="0">
            <a:solidFill>
              <a:srgbClr val="993300"/>
            </a:solidFill>
            <a:effectLst>
              <a:outerShdw blurRad="38100" dist="38100" dir="2700000" algn="tl">
                <a:srgbClr val="000000">
                  <a:alpha val="43137"/>
                </a:srgbClr>
              </a:outerShdw>
            </a:effectLst>
          </a:endParaRPr>
        </a:p>
      </dgm:t>
    </dgm:pt>
    <dgm:pt modelId="{4CC3E1E0-837B-48E8-A8F6-6A90826C59D0}" type="parTrans" cxnId="{14581B26-B2F0-42C8-A070-A549951E578C}">
      <dgm:prSet/>
      <dgm:spPr/>
      <dgm:t>
        <a:bodyPr/>
        <a:lstStyle/>
        <a:p>
          <a:endParaRPr lang="zh-CN" altLang="en-US"/>
        </a:p>
      </dgm:t>
    </dgm:pt>
    <dgm:pt modelId="{9E9C54CA-F8ED-427A-B2B1-1FF003F1CB9B}" type="sibTrans" cxnId="{14581B26-B2F0-42C8-A070-A549951E578C}">
      <dgm:prSet/>
      <dgm:spPr/>
      <dgm:t>
        <a:bodyPr/>
        <a:lstStyle/>
        <a:p>
          <a:endParaRPr lang="zh-CN" altLang="en-US"/>
        </a:p>
      </dgm:t>
    </dgm:pt>
    <dgm:pt modelId="{F8734C8B-192B-44C2-8643-004D68EF9844}" type="pres">
      <dgm:prSet presAssocID="{B0BC7D2E-879D-4179-A52A-CBB4EE55799B}" presName="CompostProcess" presStyleCnt="0">
        <dgm:presLayoutVars>
          <dgm:dir/>
          <dgm:resizeHandles val="exact"/>
        </dgm:presLayoutVars>
      </dgm:prSet>
      <dgm:spPr/>
    </dgm:pt>
    <dgm:pt modelId="{B52C141E-8B63-4DA1-B2F9-E2D0F5BD4EE8}" type="pres">
      <dgm:prSet presAssocID="{B0BC7D2E-879D-4179-A52A-CBB4EE55799B}" presName="arrow" presStyleLbl="bgShp" presStyleIdx="0" presStyleCnt="1"/>
      <dgm:spPr/>
    </dgm:pt>
    <dgm:pt modelId="{F2EE0E9F-4F79-4135-A065-B335AA8309FE}" type="pres">
      <dgm:prSet presAssocID="{B0BC7D2E-879D-4179-A52A-CBB4EE55799B}" presName="linearProcess" presStyleCnt="0"/>
      <dgm:spPr/>
    </dgm:pt>
    <dgm:pt modelId="{B0257DAC-C1FB-4543-9838-247522FE5024}" type="pres">
      <dgm:prSet presAssocID="{1D387EEC-A630-4A35-A71C-D658C57B17BA}" presName="textNode" presStyleLbl="node1" presStyleIdx="0" presStyleCnt="3">
        <dgm:presLayoutVars>
          <dgm:bulletEnabled val="1"/>
        </dgm:presLayoutVars>
      </dgm:prSet>
      <dgm:spPr/>
      <dgm:t>
        <a:bodyPr/>
        <a:lstStyle/>
        <a:p>
          <a:endParaRPr lang="zh-CN" altLang="en-US"/>
        </a:p>
      </dgm:t>
    </dgm:pt>
    <dgm:pt modelId="{AEC4D5E1-30DE-4001-84CE-5A9A2518C5C1}" type="pres">
      <dgm:prSet presAssocID="{4D5A5013-0F8E-4FF8-AB16-587E250222EB}" presName="sibTrans" presStyleCnt="0"/>
      <dgm:spPr/>
    </dgm:pt>
    <dgm:pt modelId="{F6B3E1B0-9149-40D4-ACA1-03606A023EC5}" type="pres">
      <dgm:prSet presAssocID="{F4BB8B77-8379-4A55-92C7-E2D56491E6D3}" presName="textNode" presStyleLbl="node1" presStyleIdx="1" presStyleCnt="3">
        <dgm:presLayoutVars>
          <dgm:bulletEnabled val="1"/>
        </dgm:presLayoutVars>
      </dgm:prSet>
      <dgm:spPr/>
      <dgm:t>
        <a:bodyPr/>
        <a:lstStyle/>
        <a:p>
          <a:endParaRPr lang="zh-CN" altLang="en-US"/>
        </a:p>
      </dgm:t>
    </dgm:pt>
    <dgm:pt modelId="{E399886F-57C3-47AE-B680-B95068203C7F}" type="pres">
      <dgm:prSet presAssocID="{C567520C-D486-4BB0-A7E6-A787E297D48B}" presName="sibTrans" presStyleCnt="0"/>
      <dgm:spPr/>
    </dgm:pt>
    <dgm:pt modelId="{6B0B03EB-4C8D-4742-B9D3-8AA34180A9F7}" type="pres">
      <dgm:prSet presAssocID="{579894F4-09B9-4837-A3A8-704367671B4D}" presName="textNode" presStyleLbl="node1" presStyleIdx="2" presStyleCnt="3">
        <dgm:presLayoutVars>
          <dgm:bulletEnabled val="1"/>
        </dgm:presLayoutVars>
      </dgm:prSet>
      <dgm:spPr/>
      <dgm:t>
        <a:bodyPr/>
        <a:lstStyle/>
        <a:p>
          <a:endParaRPr lang="zh-CN" altLang="en-US"/>
        </a:p>
      </dgm:t>
    </dgm:pt>
  </dgm:ptLst>
  <dgm:cxnLst>
    <dgm:cxn modelId="{360531A7-A3F2-4ECF-8162-BBE1B56ECFFB}" type="presOf" srcId="{579894F4-09B9-4837-A3A8-704367671B4D}" destId="{6B0B03EB-4C8D-4742-B9D3-8AA34180A9F7}" srcOrd="0" destOrd="0" presId="urn:microsoft.com/office/officeart/2005/8/layout/hProcess9"/>
    <dgm:cxn modelId="{00358A08-6B77-4AA2-AD36-BFF3D5548C2F}" srcId="{B0BC7D2E-879D-4179-A52A-CBB4EE55799B}" destId="{F4BB8B77-8379-4A55-92C7-E2D56491E6D3}" srcOrd="1" destOrd="0" parTransId="{FBCF9076-F6F9-4C59-BC78-285308FC1E10}" sibTransId="{C567520C-D486-4BB0-A7E6-A787E297D48B}"/>
    <dgm:cxn modelId="{14581B26-B2F0-42C8-A070-A549951E578C}" srcId="{B0BC7D2E-879D-4179-A52A-CBB4EE55799B}" destId="{579894F4-09B9-4837-A3A8-704367671B4D}" srcOrd="2" destOrd="0" parTransId="{4CC3E1E0-837B-48E8-A8F6-6A90826C59D0}" sibTransId="{9E9C54CA-F8ED-427A-B2B1-1FF003F1CB9B}"/>
    <dgm:cxn modelId="{3B0437BE-BE96-41BB-9BC7-D1EB73B7C1C6}" type="presOf" srcId="{B0BC7D2E-879D-4179-A52A-CBB4EE55799B}" destId="{F8734C8B-192B-44C2-8643-004D68EF9844}" srcOrd="0" destOrd="0" presId="urn:microsoft.com/office/officeart/2005/8/layout/hProcess9"/>
    <dgm:cxn modelId="{757213D3-7A47-421A-98F7-3138DAFF9A1E}" type="presOf" srcId="{1D387EEC-A630-4A35-A71C-D658C57B17BA}" destId="{B0257DAC-C1FB-4543-9838-247522FE5024}" srcOrd="0" destOrd="0" presId="urn:microsoft.com/office/officeart/2005/8/layout/hProcess9"/>
    <dgm:cxn modelId="{E027259B-4B21-4696-984C-B489585DA9C9}" srcId="{B0BC7D2E-879D-4179-A52A-CBB4EE55799B}" destId="{1D387EEC-A630-4A35-A71C-D658C57B17BA}" srcOrd="0" destOrd="0" parTransId="{C8405446-9DAF-4CF2-BF71-A4F01578C3F5}" sibTransId="{4D5A5013-0F8E-4FF8-AB16-587E250222EB}"/>
    <dgm:cxn modelId="{7F079049-15BF-4B3A-81AE-E35FA33F0BCF}" type="presOf" srcId="{F4BB8B77-8379-4A55-92C7-E2D56491E6D3}" destId="{F6B3E1B0-9149-40D4-ACA1-03606A023EC5}" srcOrd="0" destOrd="0" presId="urn:microsoft.com/office/officeart/2005/8/layout/hProcess9"/>
    <dgm:cxn modelId="{F0583635-F43E-45AE-AC76-67B3C53981EA}" type="presParOf" srcId="{F8734C8B-192B-44C2-8643-004D68EF9844}" destId="{B52C141E-8B63-4DA1-B2F9-E2D0F5BD4EE8}" srcOrd="0" destOrd="0" presId="urn:microsoft.com/office/officeart/2005/8/layout/hProcess9"/>
    <dgm:cxn modelId="{1243742A-5E52-4DAC-B152-2D09B38595DF}" type="presParOf" srcId="{F8734C8B-192B-44C2-8643-004D68EF9844}" destId="{F2EE0E9F-4F79-4135-A065-B335AA8309FE}" srcOrd="1" destOrd="0" presId="urn:microsoft.com/office/officeart/2005/8/layout/hProcess9"/>
    <dgm:cxn modelId="{BBD37CC6-79B1-4D47-A27E-46102CAFB57F}" type="presParOf" srcId="{F2EE0E9F-4F79-4135-A065-B335AA8309FE}" destId="{B0257DAC-C1FB-4543-9838-247522FE5024}" srcOrd="0" destOrd="0" presId="urn:microsoft.com/office/officeart/2005/8/layout/hProcess9"/>
    <dgm:cxn modelId="{3DEB07FA-5C28-4B32-BF28-1F703A351355}" type="presParOf" srcId="{F2EE0E9F-4F79-4135-A065-B335AA8309FE}" destId="{AEC4D5E1-30DE-4001-84CE-5A9A2518C5C1}" srcOrd="1" destOrd="0" presId="urn:microsoft.com/office/officeart/2005/8/layout/hProcess9"/>
    <dgm:cxn modelId="{FB7375B8-8655-4876-A4F6-CBF84406D1A0}" type="presParOf" srcId="{F2EE0E9F-4F79-4135-A065-B335AA8309FE}" destId="{F6B3E1B0-9149-40D4-ACA1-03606A023EC5}" srcOrd="2" destOrd="0" presId="urn:microsoft.com/office/officeart/2005/8/layout/hProcess9"/>
    <dgm:cxn modelId="{EFE69B53-13CF-4083-AED2-DA1B8100537D}" type="presParOf" srcId="{F2EE0E9F-4F79-4135-A065-B335AA8309FE}" destId="{E399886F-57C3-47AE-B680-B95068203C7F}" srcOrd="3" destOrd="0" presId="urn:microsoft.com/office/officeart/2005/8/layout/hProcess9"/>
    <dgm:cxn modelId="{96737D7E-C983-4384-A109-B1A8BCBFD443}" type="presParOf" srcId="{F2EE0E9F-4F79-4135-A065-B335AA8309FE}" destId="{6B0B03EB-4C8D-4742-B9D3-8AA34180A9F7}" srcOrd="4" destOrd="0" presId="urn:microsoft.com/office/officeart/2005/8/layout/hProcess9"/>
  </dgm:cxnLst>
  <dgm:bg/>
  <dgm:whole/>
</dgm:dataModel>
</file>

<file path=ppt/diagrams/data22.xml><?xml version="1.0" encoding="utf-8"?>
<dgm:dataModel xmlns:dgm="http://schemas.openxmlformats.org/drawingml/2006/diagram" xmlns:a="http://schemas.openxmlformats.org/drawingml/2006/main">
  <dgm:ptLst>
    <dgm:pt modelId="{B0BC7D2E-879D-4179-A52A-CBB4EE55799B}" type="doc">
      <dgm:prSet loTypeId="urn:microsoft.com/office/officeart/2005/8/layout/hProcess9" loCatId="process" qsTypeId="urn:microsoft.com/office/officeart/2005/8/quickstyle/simple2" qsCatId="simple" csTypeId="urn:microsoft.com/office/officeart/2005/8/colors/accent1_2" csCatId="accent1" phldr="1"/>
      <dgm:spPr/>
    </dgm:pt>
    <dgm:pt modelId="{1D387EEC-A630-4A35-A71C-D658C57B17BA}">
      <dgm:prSet phldrT="[文本]"/>
      <dgm:spPr>
        <a:solidFill>
          <a:srgbClr val="FFCC99"/>
        </a:solidFill>
      </dgm:spPr>
      <dgm:t>
        <a:bodyPr/>
        <a:lstStyle/>
        <a:p>
          <a:r>
            <a:rPr lang="zh-CN" altLang="en-US" b="0" dirty="0" smtClean="0">
              <a:solidFill>
                <a:srgbClr val="993300"/>
              </a:solidFill>
              <a:effectLst>
                <a:outerShdw blurRad="38100" dist="38100" dir="2700000" algn="tl">
                  <a:srgbClr val="000000">
                    <a:alpha val="43137"/>
                  </a:srgbClr>
                </a:outerShdw>
              </a:effectLst>
            </a:rPr>
            <a:t>担保费用</a:t>
          </a:r>
          <a:endParaRPr lang="zh-CN" altLang="en-US" b="0" dirty="0">
            <a:solidFill>
              <a:srgbClr val="993300"/>
            </a:solidFill>
            <a:effectLst>
              <a:outerShdw blurRad="38100" dist="38100" dir="2700000" algn="tl">
                <a:srgbClr val="000000">
                  <a:alpha val="43137"/>
                </a:srgbClr>
              </a:outerShdw>
            </a:effectLst>
          </a:endParaRPr>
        </a:p>
      </dgm:t>
    </dgm:pt>
    <dgm:pt modelId="{C8405446-9DAF-4CF2-BF71-A4F01578C3F5}" type="parTrans" cxnId="{E027259B-4B21-4696-984C-B489585DA9C9}">
      <dgm:prSet/>
      <dgm:spPr/>
      <dgm:t>
        <a:bodyPr/>
        <a:lstStyle/>
        <a:p>
          <a:endParaRPr lang="zh-CN" altLang="en-US"/>
        </a:p>
      </dgm:t>
    </dgm:pt>
    <dgm:pt modelId="{4D5A5013-0F8E-4FF8-AB16-587E250222EB}" type="sibTrans" cxnId="{E027259B-4B21-4696-984C-B489585DA9C9}">
      <dgm:prSet/>
      <dgm:spPr/>
      <dgm:t>
        <a:bodyPr/>
        <a:lstStyle/>
        <a:p>
          <a:endParaRPr lang="zh-CN" altLang="en-US"/>
        </a:p>
      </dgm:t>
    </dgm:pt>
    <dgm:pt modelId="{F4BB8B77-8379-4A55-92C7-E2D56491E6D3}">
      <dgm:prSet phldrT="[文本]"/>
      <dgm:spPr>
        <a:solidFill>
          <a:srgbClr val="FFCC99"/>
        </a:solidFill>
      </dgm:spPr>
      <dgm:t>
        <a:bodyPr/>
        <a:lstStyle/>
        <a:p>
          <a:r>
            <a:rPr lang="zh-CN" altLang="en-US" dirty="0" smtClean="0">
              <a:solidFill>
                <a:srgbClr val="993300"/>
              </a:solidFill>
              <a:effectLst>
                <a:outerShdw blurRad="38100" dist="38100" dir="2700000" algn="tl">
                  <a:srgbClr val="000000">
                    <a:alpha val="43137"/>
                  </a:srgbClr>
                </a:outerShdw>
              </a:effectLst>
            </a:rPr>
            <a:t>省  钱</a:t>
          </a:r>
          <a:endParaRPr lang="zh-CN" altLang="en-US" dirty="0">
            <a:solidFill>
              <a:srgbClr val="993300"/>
            </a:solidFill>
            <a:effectLst>
              <a:outerShdw blurRad="38100" dist="38100" dir="2700000" algn="tl">
                <a:srgbClr val="000000">
                  <a:alpha val="43137"/>
                </a:srgbClr>
              </a:outerShdw>
            </a:effectLst>
          </a:endParaRPr>
        </a:p>
      </dgm:t>
    </dgm:pt>
    <dgm:pt modelId="{FBCF9076-F6F9-4C59-BC78-285308FC1E10}" type="parTrans" cxnId="{00358A08-6B77-4AA2-AD36-BFF3D5548C2F}">
      <dgm:prSet/>
      <dgm:spPr/>
      <dgm:t>
        <a:bodyPr/>
        <a:lstStyle/>
        <a:p>
          <a:endParaRPr lang="zh-CN" altLang="en-US"/>
        </a:p>
      </dgm:t>
    </dgm:pt>
    <dgm:pt modelId="{C567520C-D486-4BB0-A7E6-A787E297D48B}" type="sibTrans" cxnId="{00358A08-6B77-4AA2-AD36-BFF3D5548C2F}">
      <dgm:prSet/>
      <dgm:spPr/>
      <dgm:t>
        <a:bodyPr/>
        <a:lstStyle/>
        <a:p>
          <a:endParaRPr lang="zh-CN" altLang="en-US"/>
        </a:p>
      </dgm:t>
    </dgm:pt>
    <dgm:pt modelId="{6C080786-3A20-487D-90BF-747A3ADCF913}">
      <dgm:prSet phldrT="[文本]"/>
      <dgm:spPr>
        <a:solidFill>
          <a:srgbClr val="FFCC99"/>
        </a:solidFill>
      </dgm:spPr>
      <dgm:t>
        <a:bodyPr/>
        <a:lstStyle/>
        <a:p>
          <a:r>
            <a:rPr lang="zh-CN" altLang="en-US" dirty="0" smtClean="0">
              <a:solidFill>
                <a:srgbClr val="993300"/>
              </a:solidFill>
              <a:effectLst>
                <a:outerShdw blurRad="38100" dist="38100" dir="2700000" algn="tl">
                  <a:srgbClr val="000000">
                    <a:alpha val="43137"/>
                  </a:srgbClr>
                </a:outerShdw>
              </a:effectLst>
            </a:rPr>
            <a:t>取  消</a:t>
          </a:r>
          <a:endParaRPr lang="zh-CN" altLang="en-US" dirty="0">
            <a:solidFill>
              <a:srgbClr val="993300"/>
            </a:solidFill>
            <a:effectLst>
              <a:outerShdw blurRad="38100" dist="38100" dir="2700000" algn="tl">
                <a:srgbClr val="000000">
                  <a:alpha val="43137"/>
                </a:srgbClr>
              </a:outerShdw>
            </a:effectLst>
          </a:endParaRPr>
        </a:p>
      </dgm:t>
    </dgm:pt>
    <dgm:pt modelId="{D5AB04D1-DC01-4C97-8C5B-E97E64C72E67}" type="parTrans" cxnId="{F20375A0-0DE3-492A-A762-8CB43E499128}">
      <dgm:prSet/>
      <dgm:spPr/>
      <dgm:t>
        <a:bodyPr/>
        <a:lstStyle/>
        <a:p>
          <a:endParaRPr lang="zh-CN" altLang="en-US"/>
        </a:p>
      </dgm:t>
    </dgm:pt>
    <dgm:pt modelId="{F7AC9476-E63C-4B3D-BE5C-304474C08281}" type="sibTrans" cxnId="{F20375A0-0DE3-492A-A762-8CB43E499128}">
      <dgm:prSet/>
      <dgm:spPr/>
      <dgm:t>
        <a:bodyPr/>
        <a:lstStyle/>
        <a:p>
          <a:endParaRPr lang="zh-CN" altLang="en-US"/>
        </a:p>
      </dgm:t>
    </dgm:pt>
    <dgm:pt modelId="{F8734C8B-192B-44C2-8643-004D68EF9844}" type="pres">
      <dgm:prSet presAssocID="{B0BC7D2E-879D-4179-A52A-CBB4EE55799B}" presName="CompostProcess" presStyleCnt="0">
        <dgm:presLayoutVars>
          <dgm:dir/>
          <dgm:resizeHandles val="exact"/>
        </dgm:presLayoutVars>
      </dgm:prSet>
      <dgm:spPr/>
    </dgm:pt>
    <dgm:pt modelId="{B52C141E-8B63-4DA1-B2F9-E2D0F5BD4EE8}" type="pres">
      <dgm:prSet presAssocID="{B0BC7D2E-879D-4179-A52A-CBB4EE55799B}" presName="arrow" presStyleLbl="bgShp" presStyleIdx="0" presStyleCnt="1"/>
      <dgm:spPr/>
    </dgm:pt>
    <dgm:pt modelId="{F2EE0E9F-4F79-4135-A065-B335AA8309FE}" type="pres">
      <dgm:prSet presAssocID="{B0BC7D2E-879D-4179-A52A-CBB4EE55799B}" presName="linearProcess" presStyleCnt="0"/>
      <dgm:spPr/>
    </dgm:pt>
    <dgm:pt modelId="{B0257DAC-C1FB-4543-9838-247522FE5024}" type="pres">
      <dgm:prSet presAssocID="{1D387EEC-A630-4A35-A71C-D658C57B17BA}" presName="textNode" presStyleLbl="node1" presStyleIdx="0" presStyleCnt="3">
        <dgm:presLayoutVars>
          <dgm:bulletEnabled val="1"/>
        </dgm:presLayoutVars>
      </dgm:prSet>
      <dgm:spPr/>
      <dgm:t>
        <a:bodyPr/>
        <a:lstStyle/>
        <a:p>
          <a:endParaRPr lang="zh-CN" altLang="en-US"/>
        </a:p>
      </dgm:t>
    </dgm:pt>
    <dgm:pt modelId="{AEC4D5E1-30DE-4001-84CE-5A9A2518C5C1}" type="pres">
      <dgm:prSet presAssocID="{4D5A5013-0F8E-4FF8-AB16-587E250222EB}" presName="sibTrans" presStyleCnt="0"/>
      <dgm:spPr/>
    </dgm:pt>
    <dgm:pt modelId="{C73375B7-7C42-4425-A25C-C0A48DA44CB4}" type="pres">
      <dgm:prSet presAssocID="{6C080786-3A20-487D-90BF-747A3ADCF913}" presName="textNode" presStyleLbl="node1" presStyleIdx="1" presStyleCnt="3">
        <dgm:presLayoutVars>
          <dgm:bulletEnabled val="1"/>
        </dgm:presLayoutVars>
      </dgm:prSet>
      <dgm:spPr/>
      <dgm:t>
        <a:bodyPr/>
        <a:lstStyle/>
        <a:p>
          <a:endParaRPr lang="zh-CN" altLang="en-US"/>
        </a:p>
      </dgm:t>
    </dgm:pt>
    <dgm:pt modelId="{4CF44DC1-D91A-47C3-AACE-7106B5668BA6}" type="pres">
      <dgm:prSet presAssocID="{F7AC9476-E63C-4B3D-BE5C-304474C08281}" presName="sibTrans" presStyleCnt="0"/>
      <dgm:spPr/>
    </dgm:pt>
    <dgm:pt modelId="{F6B3E1B0-9149-40D4-ACA1-03606A023EC5}" type="pres">
      <dgm:prSet presAssocID="{F4BB8B77-8379-4A55-92C7-E2D56491E6D3}" presName="textNode" presStyleLbl="node1" presStyleIdx="2" presStyleCnt="3">
        <dgm:presLayoutVars>
          <dgm:bulletEnabled val="1"/>
        </dgm:presLayoutVars>
      </dgm:prSet>
      <dgm:spPr/>
      <dgm:t>
        <a:bodyPr/>
        <a:lstStyle/>
        <a:p>
          <a:endParaRPr lang="zh-CN" altLang="en-US"/>
        </a:p>
      </dgm:t>
    </dgm:pt>
  </dgm:ptLst>
  <dgm:cxnLst>
    <dgm:cxn modelId="{00358A08-6B77-4AA2-AD36-BFF3D5548C2F}" srcId="{B0BC7D2E-879D-4179-A52A-CBB4EE55799B}" destId="{F4BB8B77-8379-4A55-92C7-E2D56491E6D3}" srcOrd="2" destOrd="0" parTransId="{FBCF9076-F6F9-4C59-BC78-285308FC1E10}" sibTransId="{C567520C-D486-4BB0-A7E6-A787E297D48B}"/>
    <dgm:cxn modelId="{F20375A0-0DE3-492A-A762-8CB43E499128}" srcId="{B0BC7D2E-879D-4179-A52A-CBB4EE55799B}" destId="{6C080786-3A20-487D-90BF-747A3ADCF913}" srcOrd="1" destOrd="0" parTransId="{D5AB04D1-DC01-4C97-8C5B-E97E64C72E67}" sibTransId="{F7AC9476-E63C-4B3D-BE5C-304474C08281}"/>
    <dgm:cxn modelId="{5B75234D-6A3C-4E54-AAE8-DC42FD660C48}" type="presOf" srcId="{B0BC7D2E-879D-4179-A52A-CBB4EE55799B}" destId="{F8734C8B-192B-44C2-8643-004D68EF9844}" srcOrd="0" destOrd="0" presId="urn:microsoft.com/office/officeart/2005/8/layout/hProcess9"/>
    <dgm:cxn modelId="{F6F08F34-C77D-4BC5-BE26-2FC84D8C9987}" type="presOf" srcId="{6C080786-3A20-487D-90BF-747A3ADCF913}" destId="{C73375B7-7C42-4425-A25C-C0A48DA44CB4}" srcOrd="0" destOrd="0" presId="urn:microsoft.com/office/officeart/2005/8/layout/hProcess9"/>
    <dgm:cxn modelId="{E027259B-4B21-4696-984C-B489585DA9C9}" srcId="{B0BC7D2E-879D-4179-A52A-CBB4EE55799B}" destId="{1D387EEC-A630-4A35-A71C-D658C57B17BA}" srcOrd="0" destOrd="0" parTransId="{C8405446-9DAF-4CF2-BF71-A4F01578C3F5}" sibTransId="{4D5A5013-0F8E-4FF8-AB16-587E250222EB}"/>
    <dgm:cxn modelId="{46715186-B895-4353-8D8A-266A68431DE8}" type="presOf" srcId="{F4BB8B77-8379-4A55-92C7-E2D56491E6D3}" destId="{F6B3E1B0-9149-40D4-ACA1-03606A023EC5}" srcOrd="0" destOrd="0" presId="urn:microsoft.com/office/officeart/2005/8/layout/hProcess9"/>
    <dgm:cxn modelId="{8934F583-B9B7-43E2-A483-E385AB37A24A}" type="presOf" srcId="{1D387EEC-A630-4A35-A71C-D658C57B17BA}" destId="{B0257DAC-C1FB-4543-9838-247522FE5024}" srcOrd="0" destOrd="0" presId="urn:microsoft.com/office/officeart/2005/8/layout/hProcess9"/>
    <dgm:cxn modelId="{019B127E-9386-4C34-A7BB-FBC5D545411C}" type="presParOf" srcId="{F8734C8B-192B-44C2-8643-004D68EF9844}" destId="{B52C141E-8B63-4DA1-B2F9-E2D0F5BD4EE8}" srcOrd="0" destOrd="0" presId="urn:microsoft.com/office/officeart/2005/8/layout/hProcess9"/>
    <dgm:cxn modelId="{4A7A3FD6-25A9-4E9C-94DA-692FAE261F2A}" type="presParOf" srcId="{F8734C8B-192B-44C2-8643-004D68EF9844}" destId="{F2EE0E9F-4F79-4135-A065-B335AA8309FE}" srcOrd="1" destOrd="0" presId="urn:microsoft.com/office/officeart/2005/8/layout/hProcess9"/>
    <dgm:cxn modelId="{21BF6D32-9951-4F17-BAB5-17BD79187DB1}" type="presParOf" srcId="{F2EE0E9F-4F79-4135-A065-B335AA8309FE}" destId="{B0257DAC-C1FB-4543-9838-247522FE5024}" srcOrd="0" destOrd="0" presId="urn:microsoft.com/office/officeart/2005/8/layout/hProcess9"/>
    <dgm:cxn modelId="{F006A0FA-EC75-4D08-90F3-8920BE1F1D7A}" type="presParOf" srcId="{F2EE0E9F-4F79-4135-A065-B335AA8309FE}" destId="{AEC4D5E1-30DE-4001-84CE-5A9A2518C5C1}" srcOrd="1" destOrd="0" presId="urn:microsoft.com/office/officeart/2005/8/layout/hProcess9"/>
    <dgm:cxn modelId="{9524B04C-29F8-415E-AA15-49F7391FCD07}" type="presParOf" srcId="{F2EE0E9F-4F79-4135-A065-B335AA8309FE}" destId="{C73375B7-7C42-4425-A25C-C0A48DA44CB4}" srcOrd="2" destOrd="0" presId="urn:microsoft.com/office/officeart/2005/8/layout/hProcess9"/>
    <dgm:cxn modelId="{6817B442-590D-4E37-9DBC-486D43F9EB20}" type="presParOf" srcId="{F2EE0E9F-4F79-4135-A065-B335AA8309FE}" destId="{4CF44DC1-D91A-47C3-AACE-7106B5668BA6}" srcOrd="3" destOrd="0" presId="urn:microsoft.com/office/officeart/2005/8/layout/hProcess9"/>
    <dgm:cxn modelId="{A09FF379-8A20-4B21-BE5C-271C8B4FAFA1}" type="presParOf" srcId="{F2EE0E9F-4F79-4135-A065-B335AA8309FE}" destId="{F6B3E1B0-9149-40D4-ACA1-03606A023EC5}" srcOrd="4" destOrd="0" presId="urn:microsoft.com/office/officeart/2005/8/layout/hProcess9"/>
  </dgm:cxnLst>
  <dgm:bg/>
  <dgm:whole/>
</dgm:dataModel>
</file>

<file path=ppt/diagrams/data23.xml><?xml version="1.0" encoding="utf-8"?>
<dgm:dataModel xmlns:dgm="http://schemas.openxmlformats.org/drawingml/2006/diagram" xmlns:a="http://schemas.openxmlformats.org/drawingml/2006/main">
  <dgm:ptLst>
    <dgm:pt modelId="{B0BC7D2E-879D-4179-A52A-CBB4EE55799B}" type="doc">
      <dgm:prSet loTypeId="urn:microsoft.com/office/officeart/2005/8/layout/hProcess9" loCatId="process" qsTypeId="urn:microsoft.com/office/officeart/2005/8/quickstyle/simple2" qsCatId="simple" csTypeId="urn:microsoft.com/office/officeart/2005/8/colors/accent1_2" csCatId="accent1" phldr="1"/>
      <dgm:spPr/>
    </dgm:pt>
    <dgm:pt modelId="{1D387EEC-A630-4A35-A71C-D658C57B17BA}">
      <dgm:prSet phldrT="[文本]"/>
      <dgm:spPr>
        <a:solidFill>
          <a:srgbClr val="99FF66"/>
        </a:solidFill>
      </dgm:spPr>
      <dgm:t>
        <a:bodyPr/>
        <a:lstStyle/>
        <a:p>
          <a:r>
            <a:rPr lang="zh-CN" altLang="en-US" dirty="0" smtClean="0">
              <a:solidFill>
                <a:srgbClr val="993300"/>
              </a:solidFill>
              <a:effectLst>
                <a:outerShdw blurRad="38100" dist="38100" dir="2700000" algn="tl">
                  <a:srgbClr val="000000">
                    <a:alpha val="43137"/>
                  </a:srgbClr>
                </a:outerShdw>
              </a:effectLst>
            </a:rPr>
            <a:t>办理时限</a:t>
          </a:r>
          <a:endParaRPr lang="zh-CN" altLang="en-US" dirty="0">
            <a:solidFill>
              <a:srgbClr val="993300"/>
            </a:solidFill>
            <a:effectLst>
              <a:outerShdw blurRad="38100" dist="38100" dir="2700000" algn="tl">
                <a:srgbClr val="000000">
                  <a:alpha val="43137"/>
                </a:srgbClr>
              </a:outerShdw>
            </a:effectLst>
          </a:endParaRPr>
        </a:p>
      </dgm:t>
    </dgm:pt>
    <dgm:pt modelId="{C8405446-9DAF-4CF2-BF71-A4F01578C3F5}" type="parTrans" cxnId="{E027259B-4B21-4696-984C-B489585DA9C9}">
      <dgm:prSet/>
      <dgm:spPr/>
      <dgm:t>
        <a:bodyPr/>
        <a:lstStyle/>
        <a:p>
          <a:endParaRPr lang="zh-CN" altLang="en-US"/>
        </a:p>
      </dgm:t>
    </dgm:pt>
    <dgm:pt modelId="{4D5A5013-0F8E-4FF8-AB16-587E250222EB}" type="sibTrans" cxnId="{E027259B-4B21-4696-984C-B489585DA9C9}">
      <dgm:prSet/>
      <dgm:spPr/>
      <dgm:t>
        <a:bodyPr/>
        <a:lstStyle/>
        <a:p>
          <a:endParaRPr lang="zh-CN" altLang="en-US"/>
        </a:p>
      </dgm:t>
    </dgm:pt>
    <dgm:pt modelId="{F4BB8B77-8379-4A55-92C7-E2D56491E6D3}">
      <dgm:prSet phldrT="[文本]"/>
      <dgm:spPr>
        <a:solidFill>
          <a:srgbClr val="99FF66"/>
        </a:solidFill>
      </dgm:spPr>
      <dgm:t>
        <a:bodyPr/>
        <a:lstStyle/>
        <a:p>
          <a:r>
            <a:rPr lang="zh-CN" altLang="en-US" dirty="0" smtClean="0">
              <a:solidFill>
                <a:srgbClr val="993300"/>
              </a:solidFill>
              <a:effectLst>
                <a:outerShdw blurRad="38100" dist="38100" dir="2700000" algn="tl">
                  <a:srgbClr val="000000">
                    <a:alpha val="43137"/>
                  </a:srgbClr>
                </a:outerShdw>
              </a:effectLst>
            </a:rPr>
            <a:t>五日审结</a:t>
          </a:r>
          <a:endParaRPr lang="zh-CN" altLang="en-US" dirty="0">
            <a:solidFill>
              <a:srgbClr val="993300"/>
            </a:solidFill>
            <a:effectLst>
              <a:outerShdw blurRad="38100" dist="38100" dir="2700000" algn="tl">
                <a:srgbClr val="000000">
                  <a:alpha val="43137"/>
                </a:srgbClr>
              </a:outerShdw>
            </a:effectLst>
          </a:endParaRPr>
        </a:p>
      </dgm:t>
    </dgm:pt>
    <dgm:pt modelId="{FBCF9076-F6F9-4C59-BC78-285308FC1E10}" type="parTrans" cxnId="{00358A08-6B77-4AA2-AD36-BFF3D5548C2F}">
      <dgm:prSet/>
      <dgm:spPr/>
      <dgm:t>
        <a:bodyPr/>
        <a:lstStyle/>
        <a:p>
          <a:endParaRPr lang="zh-CN" altLang="en-US"/>
        </a:p>
      </dgm:t>
    </dgm:pt>
    <dgm:pt modelId="{C567520C-D486-4BB0-A7E6-A787E297D48B}" type="sibTrans" cxnId="{00358A08-6B77-4AA2-AD36-BFF3D5548C2F}">
      <dgm:prSet/>
      <dgm:spPr/>
      <dgm:t>
        <a:bodyPr/>
        <a:lstStyle/>
        <a:p>
          <a:endParaRPr lang="zh-CN" altLang="en-US"/>
        </a:p>
      </dgm:t>
    </dgm:pt>
    <dgm:pt modelId="{579894F4-09B9-4837-A3A8-704367671B4D}">
      <dgm:prSet phldrT="[文本]"/>
      <dgm:spPr>
        <a:solidFill>
          <a:srgbClr val="99FF66"/>
        </a:solidFill>
      </dgm:spPr>
      <dgm:t>
        <a:bodyPr/>
        <a:lstStyle/>
        <a:p>
          <a:r>
            <a:rPr lang="zh-CN" altLang="en-US" dirty="0" smtClean="0">
              <a:solidFill>
                <a:srgbClr val="993300"/>
              </a:solidFill>
              <a:effectLst>
                <a:outerShdw blurRad="38100" dist="38100" dir="2700000" algn="tl">
                  <a:srgbClr val="000000">
                    <a:alpha val="43137"/>
                  </a:srgbClr>
                </a:outerShdw>
              </a:effectLst>
            </a:rPr>
            <a:t>省  时</a:t>
          </a:r>
          <a:endParaRPr lang="zh-CN" altLang="en-US" dirty="0">
            <a:solidFill>
              <a:srgbClr val="993300"/>
            </a:solidFill>
            <a:effectLst>
              <a:outerShdw blurRad="38100" dist="38100" dir="2700000" algn="tl">
                <a:srgbClr val="000000">
                  <a:alpha val="43137"/>
                </a:srgbClr>
              </a:outerShdw>
            </a:effectLst>
          </a:endParaRPr>
        </a:p>
      </dgm:t>
    </dgm:pt>
    <dgm:pt modelId="{4CC3E1E0-837B-48E8-A8F6-6A90826C59D0}" type="parTrans" cxnId="{14581B26-B2F0-42C8-A070-A549951E578C}">
      <dgm:prSet/>
      <dgm:spPr/>
      <dgm:t>
        <a:bodyPr/>
        <a:lstStyle/>
        <a:p>
          <a:endParaRPr lang="zh-CN" altLang="en-US"/>
        </a:p>
      </dgm:t>
    </dgm:pt>
    <dgm:pt modelId="{9E9C54CA-F8ED-427A-B2B1-1FF003F1CB9B}" type="sibTrans" cxnId="{14581B26-B2F0-42C8-A070-A549951E578C}">
      <dgm:prSet/>
      <dgm:spPr/>
      <dgm:t>
        <a:bodyPr/>
        <a:lstStyle/>
        <a:p>
          <a:endParaRPr lang="zh-CN" altLang="en-US"/>
        </a:p>
      </dgm:t>
    </dgm:pt>
    <dgm:pt modelId="{F8734C8B-192B-44C2-8643-004D68EF9844}" type="pres">
      <dgm:prSet presAssocID="{B0BC7D2E-879D-4179-A52A-CBB4EE55799B}" presName="CompostProcess" presStyleCnt="0">
        <dgm:presLayoutVars>
          <dgm:dir/>
          <dgm:resizeHandles val="exact"/>
        </dgm:presLayoutVars>
      </dgm:prSet>
      <dgm:spPr/>
    </dgm:pt>
    <dgm:pt modelId="{B52C141E-8B63-4DA1-B2F9-E2D0F5BD4EE8}" type="pres">
      <dgm:prSet presAssocID="{B0BC7D2E-879D-4179-A52A-CBB4EE55799B}" presName="arrow" presStyleLbl="bgShp" presStyleIdx="0" presStyleCnt="1"/>
      <dgm:spPr/>
    </dgm:pt>
    <dgm:pt modelId="{F2EE0E9F-4F79-4135-A065-B335AA8309FE}" type="pres">
      <dgm:prSet presAssocID="{B0BC7D2E-879D-4179-A52A-CBB4EE55799B}" presName="linearProcess" presStyleCnt="0"/>
      <dgm:spPr/>
    </dgm:pt>
    <dgm:pt modelId="{B0257DAC-C1FB-4543-9838-247522FE5024}" type="pres">
      <dgm:prSet presAssocID="{1D387EEC-A630-4A35-A71C-D658C57B17BA}" presName="textNode" presStyleLbl="node1" presStyleIdx="0" presStyleCnt="3">
        <dgm:presLayoutVars>
          <dgm:bulletEnabled val="1"/>
        </dgm:presLayoutVars>
      </dgm:prSet>
      <dgm:spPr/>
      <dgm:t>
        <a:bodyPr/>
        <a:lstStyle/>
        <a:p>
          <a:endParaRPr lang="zh-CN" altLang="en-US"/>
        </a:p>
      </dgm:t>
    </dgm:pt>
    <dgm:pt modelId="{AEC4D5E1-30DE-4001-84CE-5A9A2518C5C1}" type="pres">
      <dgm:prSet presAssocID="{4D5A5013-0F8E-4FF8-AB16-587E250222EB}" presName="sibTrans" presStyleCnt="0"/>
      <dgm:spPr/>
    </dgm:pt>
    <dgm:pt modelId="{F6B3E1B0-9149-40D4-ACA1-03606A023EC5}" type="pres">
      <dgm:prSet presAssocID="{F4BB8B77-8379-4A55-92C7-E2D56491E6D3}" presName="textNode" presStyleLbl="node1" presStyleIdx="1" presStyleCnt="3">
        <dgm:presLayoutVars>
          <dgm:bulletEnabled val="1"/>
        </dgm:presLayoutVars>
      </dgm:prSet>
      <dgm:spPr/>
      <dgm:t>
        <a:bodyPr/>
        <a:lstStyle/>
        <a:p>
          <a:endParaRPr lang="zh-CN" altLang="en-US"/>
        </a:p>
      </dgm:t>
    </dgm:pt>
    <dgm:pt modelId="{E399886F-57C3-47AE-B680-B95068203C7F}" type="pres">
      <dgm:prSet presAssocID="{C567520C-D486-4BB0-A7E6-A787E297D48B}" presName="sibTrans" presStyleCnt="0"/>
      <dgm:spPr/>
    </dgm:pt>
    <dgm:pt modelId="{6B0B03EB-4C8D-4742-B9D3-8AA34180A9F7}" type="pres">
      <dgm:prSet presAssocID="{579894F4-09B9-4837-A3A8-704367671B4D}" presName="textNode" presStyleLbl="node1" presStyleIdx="2" presStyleCnt="3">
        <dgm:presLayoutVars>
          <dgm:bulletEnabled val="1"/>
        </dgm:presLayoutVars>
      </dgm:prSet>
      <dgm:spPr/>
      <dgm:t>
        <a:bodyPr/>
        <a:lstStyle/>
        <a:p>
          <a:endParaRPr lang="zh-CN" altLang="en-US"/>
        </a:p>
      </dgm:t>
    </dgm:pt>
  </dgm:ptLst>
  <dgm:cxnLst>
    <dgm:cxn modelId="{00358A08-6B77-4AA2-AD36-BFF3D5548C2F}" srcId="{B0BC7D2E-879D-4179-A52A-CBB4EE55799B}" destId="{F4BB8B77-8379-4A55-92C7-E2D56491E6D3}" srcOrd="1" destOrd="0" parTransId="{FBCF9076-F6F9-4C59-BC78-285308FC1E10}" sibTransId="{C567520C-D486-4BB0-A7E6-A787E297D48B}"/>
    <dgm:cxn modelId="{14581B26-B2F0-42C8-A070-A549951E578C}" srcId="{B0BC7D2E-879D-4179-A52A-CBB4EE55799B}" destId="{579894F4-09B9-4837-A3A8-704367671B4D}" srcOrd="2" destOrd="0" parTransId="{4CC3E1E0-837B-48E8-A8F6-6A90826C59D0}" sibTransId="{9E9C54CA-F8ED-427A-B2B1-1FF003F1CB9B}"/>
    <dgm:cxn modelId="{339695D9-F946-418E-9001-A578B6440561}" type="presOf" srcId="{F4BB8B77-8379-4A55-92C7-E2D56491E6D3}" destId="{F6B3E1B0-9149-40D4-ACA1-03606A023EC5}" srcOrd="0" destOrd="0" presId="urn:microsoft.com/office/officeart/2005/8/layout/hProcess9"/>
    <dgm:cxn modelId="{E027259B-4B21-4696-984C-B489585DA9C9}" srcId="{B0BC7D2E-879D-4179-A52A-CBB4EE55799B}" destId="{1D387EEC-A630-4A35-A71C-D658C57B17BA}" srcOrd="0" destOrd="0" parTransId="{C8405446-9DAF-4CF2-BF71-A4F01578C3F5}" sibTransId="{4D5A5013-0F8E-4FF8-AB16-587E250222EB}"/>
    <dgm:cxn modelId="{92430860-BAFD-4910-A553-C15EF94D17BA}" type="presOf" srcId="{1D387EEC-A630-4A35-A71C-D658C57B17BA}" destId="{B0257DAC-C1FB-4543-9838-247522FE5024}" srcOrd="0" destOrd="0" presId="urn:microsoft.com/office/officeart/2005/8/layout/hProcess9"/>
    <dgm:cxn modelId="{CEACE1F1-6FE8-43CD-B59A-F4D42F95C938}" type="presOf" srcId="{579894F4-09B9-4837-A3A8-704367671B4D}" destId="{6B0B03EB-4C8D-4742-B9D3-8AA34180A9F7}" srcOrd="0" destOrd="0" presId="urn:microsoft.com/office/officeart/2005/8/layout/hProcess9"/>
    <dgm:cxn modelId="{A92DEC77-3DC5-444B-9F4A-960E5CD98700}" type="presOf" srcId="{B0BC7D2E-879D-4179-A52A-CBB4EE55799B}" destId="{F8734C8B-192B-44C2-8643-004D68EF9844}" srcOrd="0" destOrd="0" presId="urn:microsoft.com/office/officeart/2005/8/layout/hProcess9"/>
    <dgm:cxn modelId="{70EA64D8-DE0D-4877-B7F0-A4AED76BBC19}" type="presParOf" srcId="{F8734C8B-192B-44C2-8643-004D68EF9844}" destId="{B52C141E-8B63-4DA1-B2F9-E2D0F5BD4EE8}" srcOrd="0" destOrd="0" presId="urn:microsoft.com/office/officeart/2005/8/layout/hProcess9"/>
    <dgm:cxn modelId="{DD9107C9-E577-401D-8B2D-9E17CF610006}" type="presParOf" srcId="{F8734C8B-192B-44C2-8643-004D68EF9844}" destId="{F2EE0E9F-4F79-4135-A065-B335AA8309FE}" srcOrd="1" destOrd="0" presId="urn:microsoft.com/office/officeart/2005/8/layout/hProcess9"/>
    <dgm:cxn modelId="{D0E46CB7-7C2F-411C-943D-E860F635FEBD}" type="presParOf" srcId="{F2EE0E9F-4F79-4135-A065-B335AA8309FE}" destId="{B0257DAC-C1FB-4543-9838-247522FE5024}" srcOrd="0" destOrd="0" presId="urn:microsoft.com/office/officeart/2005/8/layout/hProcess9"/>
    <dgm:cxn modelId="{B41269E7-9CFE-4855-BAF8-C9DBDE3D3944}" type="presParOf" srcId="{F2EE0E9F-4F79-4135-A065-B335AA8309FE}" destId="{AEC4D5E1-30DE-4001-84CE-5A9A2518C5C1}" srcOrd="1" destOrd="0" presId="urn:microsoft.com/office/officeart/2005/8/layout/hProcess9"/>
    <dgm:cxn modelId="{DD16B461-2654-467D-BD42-D0EA011EFFD6}" type="presParOf" srcId="{F2EE0E9F-4F79-4135-A065-B335AA8309FE}" destId="{F6B3E1B0-9149-40D4-ACA1-03606A023EC5}" srcOrd="2" destOrd="0" presId="urn:microsoft.com/office/officeart/2005/8/layout/hProcess9"/>
    <dgm:cxn modelId="{D432EB47-65E1-48C9-A4BF-8F635ACDA5DF}" type="presParOf" srcId="{F2EE0E9F-4F79-4135-A065-B335AA8309FE}" destId="{E399886F-57C3-47AE-B680-B95068203C7F}" srcOrd="3" destOrd="0" presId="urn:microsoft.com/office/officeart/2005/8/layout/hProcess9"/>
    <dgm:cxn modelId="{25F060F1-B4F8-4733-BDEB-018F9A63DCAB}" type="presParOf" srcId="{F2EE0E9F-4F79-4135-A065-B335AA8309FE}" destId="{6B0B03EB-4C8D-4742-B9D3-8AA34180A9F7}" srcOrd="4" destOrd="0" presId="urn:microsoft.com/office/officeart/2005/8/layout/hProcess9"/>
  </dgm:cxnLst>
  <dgm:bg/>
  <dgm:whole/>
</dgm:dataModel>
</file>

<file path=ppt/diagrams/data24.xml><?xml version="1.0" encoding="utf-8"?>
<dgm:dataModel xmlns:dgm="http://schemas.openxmlformats.org/drawingml/2006/diagram" xmlns:a="http://schemas.openxmlformats.org/drawingml/2006/main">
  <dgm:ptLst>
    <dgm:pt modelId="{3ACC6A0D-5AFA-43D3-924D-E42FFE9D8403}"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zh-CN" altLang="en-US"/>
        </a:p>
      </dgm:t>
    </dgm:pt>
    <dgm:pt modelId="{87F80FA7-1FDC-4687-87AF-749CE58D823F}">
      <dgm:prSet phldrT="[文本]"/>
      <dgm:spPr/>
      <dgm:t>
        <a:bodyPr/>
        <a:lstStyle/>
        <a:p>
          <a:r>
            <a:rPr lang="zh-CN" altLang="en-US" dirty="0" smtClean="0">
              <a:solidFill>
                <a:srgbClr val="FFFFFF"/>
              </a:solidFill>
              <a:latin typeface="+mn-ea"/>
              <a:ea typeface="+mn-ea"/>
            </a:rPr>
            <a:t>签字盖章</a:t>
          </a:r>
          <a:endParaRPr lang="zh-CN" altLang="en-US" dirty="0">
            <a:solidFill>
              <a:srgbClr val="FFFFFF"/>
            </a:solidFill>
            <a:latin typeface="+mn-ea"/>
            <a:ea typeface="+mn-ea"/>
          </a:endParaRPr>
        </a:p>
      </dgm:t>
    </dgm:pt>
    <dgm:pt modelId="{418358B0-A534-4E2B-B5ED-BE9E02895AFC}" type="parTrans" cxnId="{3F9EA91B-B68F-4C62-903F-27D5B23C46AE}">
      <dgm:prSet/>
      <dgm:spPr/>
      <dgm:t>
        <a:bodyPr/>
        <a:lstStyle/>
        <a:p>
          <a:endParaRPr lang="zh-CN" altLang="en-US"/>
        </a:p>
      </dgm:t>
    </dgm:pt>
    <dgm:pt modelId="{538F9D4A-8D14-42DB-88B8-D587CD58C2C0}" type="sibTrans" cxnId="{3F9EA91B-B68F-4C62-903F-27D5B23C46AE}">
      <dgm:prSet/>
      <dgm:spPr/>
      <dgm:t>
        <a:bodyPr/>
        <a:lstStyle/>
        <a:p>
          <a:endParaRPr lang="zh-CN" altLang="en-US"/>
        </a:p>
      </dgm:t>
    </dgm:pt>
    <dgm:pt modelId="{802793A6-CBD1-4C70-9D1B-CC7A314A1196}">
      <dgm:prSet phldrT="[文本]" custT="1"/>
      <dgm:spPr>
        <a:solidFill>
          <a:srgbClr val="FFFFFF">
            <a:alpha val="90000"/>
          </a:srgbClr>
        </a:solidFill>
      </dgm:spPr>
      <dgm:t>
        <a:bodyPr/>
        <a:lstStyle/>
        <a:p>
          <a:r>
            <a:rPr lang="zh-CN" altLang="en-US" sz="1400" dirty="0" smtClean="0">
              <a:solidFill>
                <a:srgbClr val="1C1C1C"/>
              </a:solidFill>
              <a:latin typeface="+mn-ea"/>
              <a:ea typeface="+mn-ea"/>
            </a:rPr>
            <a:t>各种证件原件是否在手头。</a:t>
          </a:r>
          <a:endParaRPr lang="zh-CN" altLang="en-US" sz="1400" dirty="0">
            <a:solidFill>
              <a:srgbClr val="1C1C1C"/>
            </a:solidFill>
            <a:latin typeface="+mn-ea"/>
            <a:ea typeface="+mn-ea"/>
          </a:endParaRPr>
        </a:p>
      </dgm:t>
    </dgm:pt>
    <dgm:pt modelId="{FB94CFE1-91A4-46F6-B695-4FF57B7DD47A}" type="parTrans" cxnId="{52AF3023-D549-4D9E-B224-0F61AD712855}">
      <dgm:prSet/>
      <dgm:spPr/>
      <dgm:t>
        <a:bodyPr/>
        <a:lstStyle/>
        <a:p>
          <a:endParaRPr lang="zh-CN" altLang="en-US"/>
        </a:p>
      </dgm:t>
    </dgm:pt>
    <dgm:pt modelId="{FF49B0E6-18CB-42E6-9C2D-0F363079C3AE}" type="sibTrans" cxnId="{52AF3023-D549-4D9E-B224-0F61AD712855}">
      <dgm:prSet/>
      <dgm:spPr/>
      <dgm:t>
        <a:bodyPr/>
        <a:lstStyle/>
        <a:p>
          <a:endParaRPr lang="zh-CN" altLang="en-US"/>
        </a:p>
      </dgm:t>
    </dgm:pt>
    <dgm:pt modelId="{4F49577A-6322-459E-8FF2-C71A85FB8A10}">
      <dgm:prSet phldrT="[文本]"/>
      <dgm:spPr/>
      <dgm:t>
        <a:bodyPr/>
        <a:lstStyle/>
        <a:p>
          <a:r>
            <a:rPr lang="zh-CN" altLang="en-US" dirty="0" smtClean="0">
              <a:solidFill>
                <a:srgbClr val="FFFFFF"/>
              </a:solidFill>
              <a:latin typeface="+mn-ea"/>
              <a:ea typeface="+mn-ea"/>
            </a:rPr>
            <a:t>复印件</a:t>
          </a:r>
          <a:endParaRPr lang="zh-CN" altLang="en-US" dirty="0">
            <a:solidFill>
              <a:srgbClr val="FFFFFF"/>
            </a:solidFill>
            <a:latin typeface="+mn-ea"/>
            <a:ea typeface="+mn-ea"/>
          </a:endParaRPr>
        </a:p>
      </dgm:t>
    </dgm:pt>
    <dgm:pt modelId="{142BD9C9-83BE-4B75-AE86-264CF15FBC3C}" type="parTrans" cxnId="{AD978664-7D93-4B8B-A41D-83319AAECAA5}">
      <dgm:prSet/>
      <dgm:spPr/>
      <dgm:t>
        <a:bodyPr/>
        <a:lstStyle/>
        <a:p>
          <a:endParaRPr lang="zh-CN" altLang="en-US"/>
        </a:p>
      </dgm:t>
    </dgm:pt>
    <dgm:pt modelId="{AF9E0CEE-D2CF-45C5-AE87-D6B2D0D49884}" type="sibTrans" cxnId="{AD978664-7D93-4B8B-A41D-83319AAECAA5}">
      <dgm:prSet/>
      <dgm:spPr/>
      <dgm:t>
        <a:bodyPr/>
        <a:lstStyle/>
        <a:p>
          <a:endParaRPr lang="zh-CN" altLang="en-US"/>
        </a:p>
      </dgm:t>
    </dgm:pt>
    <dgm:pt modelId="{8DEF30BB-4F82-4D23-A6A8-D37EE743828F}">
      <dgm:prSet phldrT="[文本]" custT="1"/>
      <dgm:spPr>
        <a:solidFill>
          <a:srgbClr val="FFFFFF">
            <a:alpha val="90000"/>
          </a:srgbClr>
        </a:solidFill>
      </dgm:spPr>
      <dgm:t>
        <a:bodyPr/>
        <a:lstStyle/>
        <a:p>
          <a:r>
            <a:rPr lang="zh-CN" altLang="en-US" sz="1400" dirty="0" smtClean="0">
              <a:solidFill>
                <a:schemeClr val="tx1"/>
              </a:solidFill>
              <a:latin typeface="+mn-ea"/>
              <a:ea typeface="+mn-ea"/>
            </a:rPr>
            <a:t>借款申请书第六项，需要售房人（商品房开发商或二手房房主）签字盖章确认收款账户。</a:t>
          </a:r>
          <a:endParaRPr lang="zh-CN" altLang="en-US" sz="1400" dirty="0">
            <a:solidFill>
              <a:schemeClr val="tx1"/>
            </a:solidFill>
            <a:latin typeface="+mn-ea"/>
            <a:ea typeface="+mn-ea"/>
          </a:endParaRPr>
        </a:p>
      </dgm:t>
    </dgm:pt>
    <dgm:pt modelId="{A6B50BC7-1DCE-49CD-AB35-710696CB9FE1}" type="parTrans" cxnId="{6858BA2D-E391-4455-987A-403C70DE79AA}">
      <dgm:prSet/>
      <dgm:spPr/>
      <dgm:t>
        <a:bodyPr/>
        <a:lstStyle/>
        <a:p>
          <a:endParaRPr lang="zh-CN" altLang="en-US"/>
        </a:p>
      </dgm:t>
    </dgm:pt>
    <dgm:pt modelId="{67365A2B-5F83-4EF4-960D-2182A373B7A7}" type="sibTrans" cxnId="{6858BA2D-E391-4455-987A-403C70DE79AA}">
      <dgm:prSet/>
      <dgm:spPr/>
      <dgm:t>
        <a:bodyPr/>
        <a:lstStyle/>
        <a:p>
          <a:endParaRPr lang="zh-CN" altLang="en-US"/>
        </a:p>
      </dgm:t>
    </dgm:pt>
    <dgm:pt modelId="{459311F0-C597-46A1-8D83-EABE672EBAA3}">
      <dgm:prSet phldrT="[文本]" custT="1"/>
      <dgm:spPr>
        <a:solidFill>
          <a:srgbClr val="FFFFFF">
            <a:alpha val="90000"/>
          </a:srgbClr>
        </a:solidFill>
      </dgm:spPr>
      <dgm:t>
        <a:bodyPr/>
        <a:lstStyle/>
        <a:p>
          <a:r>
            <a:rPr lang="zh-CN" altLang="en-US" sz="1400" dirty="0" smtClean="0">
              <a:solidFill>
                <a:schemeClr val="tx1"/>
              </a:solidFill>
              <a:latin typeface="+mn-ea"/>
              <a:ea typeface="+mn-ea"/>
            </a:rPr>
            <a:t>借款申请书最后需要申请人及配偶签字确认。</a:t>
          </a:r>
          <a:endParaRPr lang="zh-CN" altLang="en-US" sz="1400" dirty="0">
            <a:solidFill>
              <a:schemeClr val="tx1"/>
            </a:solidFill>
            <a:latin typeface="+mn-ea"/>
            <a:ea typeface="+mn-ea"/>
          </a:endParaRPr>
        </a:p>
      </dgm:t>
    </dgm:pt>
    <dgm:pt modelId="{E4F65F4E-805B-49EF-8D79-D98958547214}" type="parTrans" cxnId="{9419EFEA-F00B-494B-8822-3FD1531CFAD6}">
      <dgm:prSet/>
      <dgm:spPr/>
      <dgm:t>
        <a:bodyPr/>
        <a:lstStyle/>
        <a:p>
          <a:endParaRPr lang="zh-CN" altLang="en-US"/>
        </a:p>
      </dgm:t>
    </dgm:pt>
    <dgm:pt modelId="{082ECCE3-4908-4CD3-A425-FE4B6E287C24}" type="sibTrans" cxnId="{9419EFEA-F00B-494B-8822-3FD1531CFAD6}">
      <dgm:prSet/>
      <dgm:spPr/>
      <dgm:t>
        <a:bodyPr/>
        <a:lstStyle/>
        <a:p>
          <a:endParaRPr lang="zh-CN" altLang="en-US"/>
        </a:p>
      </dgm:t>
    </dgm:pt>
    <dgm:pt modelId="{38C35519-1920-4D5B-A37A-A2EB9DE1B270}">
      <dgm:prSet phldrT="[文本]" custT="1"/>
      <dgm:spPr>
        <a:solidFill>
          <a:srgbClr val="FFFFFF">
            <a:alpha val="90000"/>
          </a:srgbClr>
        </a:solidFill>
      </dgm:spPr>
      <dgm:t>
        <a:bodyPr/>
        <a:lstStyle/>
        <a:p>
          <a:r>
            <a:rPr lang="en-US" altLang="zh-CN" sz="1400" dirty="0" smtClean="0">
              <a:solidFill>
                <a:schemeClr val="tx1"/>
              </a:solidFill>
              <a:latin typeface="+mn-ea"/>
              <a:ea typeface="+mn-ea"/>
            </a:rPr>
            <a:t>《</a:t>
          </a:r>
          <a:r>
            <a:rPr lang="zh-CN" altLang="en-US" sz="1400" dirty="0" smtClean="0">
              <a:solidFill>
                <a:schemeClr val="tx1"/>
              </a:solidFill>
              <a:latin typeface="+mn-ea"/>
              <a:ea typeface="+mn-ea"/>
            </a:rPr>
            <a:t>不动产权证书</a:t>
          </a:r>
          <a:r>
            <a:rPr lang="en-US" altLang="zh-CN" sz="1400" dirty="0" smtClean="0">
              <a:solidFill>
                <a:schemeClr val="tx1"/>
              </a:solidFill>
              <a:latin typeface="+mn-ea"/>
              <a:ea typeface="+mn-ea"/>
            </a:rPr>
            <a:t>》</a:t>
          </a:r>
          <a:r>
            <a:rPr lang="zh-CN" altLang="en-US" sz="1400" dirty="0" smtClean="0">
              <a:solidFill>
                <a:schemeClr val="tx1"/>
              </a:solidFill>
              <a:latin typeface="+mn-ea"/>
              <a:ea typeface="+mn-ea"/>
            </a:rPr>
            <a:t>收押合同需要售房人盖章确认。</a:t>
          </a:r>
          <a:endParaRPr lang="zh-CN" altLang="en-US" sz="1400" dirty="0">
            <a:solidFill>
              <a:schemeClr val="tx1"/>
            </a:solidFill>
            <a:latin typeface="+mn-ea"/>
            <a:ea typeface="+mn-ea"/>
          </a:endParaRPr>
        </a:p>
      </dgm:t>
    </dgm:pt>
    <dgm:pt modelId="{6297A4DE-2439-4C18-9250-C3FA04250579}" type="parTrans" cxnId="{405AA860-263B-4397-90AB-63C00DCEE466}">
      <dgm:prSet/>
      <dgm:spPr/>
      <dgm:t>
        <a:bodyPr/>
        <a:lstStyle/>
        <a:p>
          <a:endParaRPr lang="zh-CN" altLang="en-US"/>
        </a:p>
      </dgm:t>
    </dgm:pt>
    <dgm:pt modelId="{31BC8389-F658-43BA-AC01-712CB90A2832}" type="sibTrans" cxnId="{405AA860-263B-4397-90AB-63C00DCEE466}">
      <dgm:prSet/>
      <dgm:spPr/>
      <dgm:t>
        <a:bodyPr/>
        <a:lstStyle/>
        <a:p>
          <a:endParaRPr lang="zh-CN" altLang="en-US"/>
        </a:p>
      </dgm:t>
    </dgm:pt>
    <dgm:pt modelId="{BF9FE8BE-983E-41F9-B317-D7015F6F36FA}">
      <dgm:prSet phldrT="[文本]"/>
      <dgm:spPr/>
      <dgm:t>
        <a:bodyPr/>
        <a:lstStyle/>
        <a:p>
          <a:r>
            <a:rPr lang="zh-CN" altLang="en-US" dirty="0" smtClean="0">
              <a:solidFill>
                <a:srgbClr val="FFFFFF"/>
              </a:solidFill>
              <a:latin typeface="+mn-ea"/>
              <a:ea typeface="+mn-ea"/>
            </a:rPr>
            <a:t>证件</a:t>
          </a:r>
          <a:endParaRPr lang="zh-CN" altLang="en-US" dirty="0">
            <a:solidFill>
              <a:srgbClr val="FFFFFF"/>
            </a:solidFill>
            <a:latin typeface="+mn-ea"/>
            <a:ea typeface="+mn-ea"/>
          </a:endParaRPr>
        </a:p>
      </dgm:t>
    </dgm:pt>
    <dgm:pt modelId="{6A4C0EF0-ECC4-4E5F-9FF7-030BF8FA6E52}" type="sibTrans" cxnId="{953531F8-CCD4-46A6-B490-DB68D2FBDC8C}">
      <dgm:prSet/>
      <dgm:spPr/>
      <dgm:t>
        <a:bodyPr/>
        <a:lstStyle/>
        <a:p>
          <a:endParaRPr lang="zh-CN" altLang="en-US"/>
        </a:p>
      </dgm:t>
    </dgm:pt>
    <dgm:pt modelId="{922601CA-F814-4FB6-A426-5608D1BEDA51}" type="parTrans" cxnId="{953531F8-CCD4-46A6-B490-DB68D2FBDC8C}">
      <dgm:prSet/>
      <dgm:spPr/>
      <dgm:t>
        <a:bodyPr/>
        <a:lstStyle/>
        <a:p>
          <a:endParaRPr lang="zh-CN" altLang="en-US"/>
        </a:p>
      </dgm:t>
    </dgm:pt>
    <dgm:pt modelId="{634CD4F2-3B56-489B-8CCC-4E454B4745C7}">
      <dgm:prSet phldrT="[文本]" custT="1"/>
      <dgm:spPr>
        <a:solidFill>
          <a:srgbClr val="FFFFFF">
            <a:alpha val="90000"/>
          </a:srgbClr>
        </a:solidFill>
      </dgm:spPr>
      <dgm:t>
        <a:bodyPr/>
        <a:lstStyle/>
        <a:p>
          <a:r>
            <a:rPr lang="zh-CN" altLang="en-US" sz="1400" dirty="0" smtClean="0">
              <a:solidFill>
                <a:srgbClr val="1C1C1C"/>
              </a:solidFill>
              <a:latin typeface="+mn-ea"/>
              <a:ea typeface="+mn-ea"/>
            </a:rPr>
            <a:t>各种证件是否在有效期内。</a:t>
          </a:r>
          <a:endParaRPr lang="zh-CN" altLang="en-US" sz="1400" dirty="0">
            <a:solidFill>
              <a:srgbClr val="1C1C1C"/>
            </a:solidFill>
            <a:latin typeface="+mn-ea"/>
            <a:ea typeface="+mn-ea"/>
          </a:endParaRPr>
        </a:p>
      </dgm:t>
    </dgm:pt>
    <dgm:pt modelId="{AB62DCB4-BAE0-4E80-9257-2F61449D8EC6}" type="parTrans" cxnId="{A5FF8415-CEDE-4FC0-9B88-37C2DC349D48}">
      <dgm:prSet/>
      <dgm:spPr/>
      <dgm:t>
        <a:bodyPr/>
        <a:lstStyle/>
        <a:p>
          <a:endParaRPr lang="zh-CN" altLang="en-US"/>
        </a:p>
      </dgm:t>
    </dgm:pt>
    <dgm:pt modelId="{DFFC00D7-B189-4C1A-8400-CFD24B6DB2B2}" type="sibTrans" cxnId="{A5FF8415-CEDE-4FC0-9B88-37C2DC349D48}">
      <dgm:prSet/>
      <dgm:spPr/>
      <dgm:t>
        <a:bodyPr/>
        <a:lstStyle/>
        <a:p>
          <a:endParaRPr lang="zh-CN" altLang="en-US"/>
        </a:p>
      </dgm:t>
    </dgm:pt>
    <dgm:pt modelId="{73D5777C-5FB9-4406-9F28-71B3BA746828}">
      <dgm:prSet phldrT="[文本]" custT="1"/>
      <dgm:spPr>
        <a:solidFill>
          <a:srgbClr val="FFFFFF">
            <a:alpha val="90000"/>
          </a:srgbClr>
        </a:solidFill>
      </dgm:spPr>
      <dgm:t>
        <a:bodyPr/>
        <a:lstStyle/>
        <a:p>
          <a:r>
            <a:rPr lang="zh-CN" altLang="en-US" sz="1400" dirty="0" smtClean="0">
              <a:solidFill>
                <a:srgbClr val="1C1C1C"/>
              </a:solidFill>
              <a:latin typeface="+mn-ea"/>
              <a:ea typeface="+mn-ea"/>
            </a:rPr>
            <a:t>证件信息是否正确。</a:t>
          </a:r>
          <a:endParaRPr lang="zh-CN" altLang="en-US" sz="1400" dirty="0">
            <a:solidFill>
              <a:srgbClr val="1C1C1C"/>
            </a:solidFill>
            <a:latin typeface="+mn-ea"/>
            <a:ea typeface="+mn-ea"/>
          </a:endParaRPr>
        </a:p>
      </dgm:t>
    </dgm:pt>
    <dgm:pt modelId="{741B64AF-51D3-4AFB-9327-3195BB164F7A}" type="parTrans" cxnId="{CC25EADB-403C-4DE3-807A-85954DC8B24F}">
      <dgm:prSet/>
      <dgm:spPr/>
      <dgm:t>
        <a:bodyPr/>
        <a:lstStyle/>
        <a:p>
          <a:endParaRPr lang="zh-CN" altLang="en-US"/>
        </a:p>
      </dgm:t>
    </dgm:pt>
    <dgm:pt modelId="{CD7D023E-76C1-4B91-8B29-399A6E829B3E}" type="sibTrans" cxnId="{CC25EADB-403C-4DE3-807A-85954DC8B24F}">
      <dgm:prSet/>
      <dgm:spPr/>
      <dgm:t>
        <a:bodyPr/>
        <a:lstStyle/>
        <a:p>
          <a:endParaRPr lang="zh-CN" altLang="en-US"/>
        </a:p>
      </dgm:t>
    </dgm:pt>
    <dgm:pt modelId="{A3E97FF2-D984-4935-8509-C8F6ABA19443}">
      <dgm:prSet phldrT="[文本]" custT="1"/>
      <dgm:spPr>
        <a:solidFill>
          <a:srgbClr val="FFFFFF">
            <a:alpha val="90000"/>
          </a:srgbClr>
        </a:solidFill>
      </dgm:spPr>
      <dgm:t>
        <a:bodyPr/>
        <a:lstStyle/>
        <a:p>
          <a:r>
            <a:rPr lang="zh-CN" altLang="en-US" sz="1400" dirty="0" smtClean="0">
              <a:solidFill>
                <a:srgbClr val="1C1C1C"/>
              </a:solidFill>
              <a:latin typeface="+mn-ea"/>
              <a:ea typeface="+mn-ea"/>
            </a:rPr>
            <a:t>复印证件要齐全。</a:t>
          </a:r>
          <a:endParaRPr lang="zh-CN" altLang="en-US" sz="1400" dirty="0">
            <a:solidFill>
              <a:srgbClr val="1C1C1C"/>
            </a:solidFill>
            <a:latin typeface="+mn-ea"/>
            <a:ea typeface="+mn-ea"/>
          </a:endParaRPr>
        </a:p>
      </dgm:t>
    </dgm:pt>
    <dgm:pt modelId="{9A523FD3-8125-4F15-8567-11F507CAADA4}" type="parTrans" cxnId="{64AB21EE-C6AB-4D4A-A0CE-57B4A5A0AAE2}">
      <dgm:prSet/>
      <dgm:spPr/>
      <dgm:t>
        <a:bodyPr/>
        <a:lstStyle/>
        <a:p>
          <a:endParaRPr lang="zh-CN" altLang="en-US"/>
        </a:p>
      </dgm:t>
    </dgm:pt>
    <dgm:pt modelId="{8FC48CC9-6297-49FC-BE3D-C990B1B3F2CB}" type="sibTrans" cxnId="{64AB21EE-C6AB-4D4A-A0CE-57B4A5A0AAE2}">
      <dgm:prSet/>
      <dgm:spPr/>
      <dgm:t>
        <a:bodyPr/>
        <a:lstStyle/>
        <a:p>
          <a:endParaRPr lang="zh-CN" altLang="en-US"/>
        </a:p>
      </dgm:t>
    </dgm:pt>
    <dgm:pt modelId="{6210CC66-0FF3-448A-924F-4E9B1D51FA73}">
      <dgm:prSet phldrT="[文本]" custT="1"/>
      <dgm:spPr>
        <a:solidFill>
          <a:srgbClr val="FFFFFF">
            <a:alpha val="90000"/>
          </a:srgbClr>
        </a:solidFill>
      </dgm:spPr>
      <dgm:t>
        <a:bodyPr/>
        <a:lstStyle/>
        <a:p>
          <a:r>
            <a:rPr lang="zh-CN" altLang="en-US" sz="1400" dirty="0" smtClean="0">
              <a:solidFill>
                <a:srgbClr val="1C1C1C"/>
              </a:solidFill>
              <a:latin typeface="+mn-ea"/>
              <a:ea typeface="+mn-ea"/>
            </a:rPr>
            <a:t>复印件使用</a:t>
          </a:r>
          <a:r>
            <a:rPr lang="en-US" altLang="zh-CN" sz="1400" dirty="0" smtClean="0">
              <a:solidFill>
                <a:srgbClr val="1C1C1C"/>
              </a:solidFill>
              <a:latin typeface="+mn-ea"/>
              <a:ea typeface="+mn-ea"/>
            </a:rPr>
            <a:t>A4</a:t>
          </a:r>
          <a:r>
            <a:rPr lang="zh-CN" altLang="en-US" sz="1400" dirty="0" smtClean="0">
              <a:solidFill>
                <a:srgbClr val="1C1C1C"/>
              </a:solidFill>
              <a:latin typeface="+mn-ea"/>
              <a:ea typeface="+mn-ea"/>
            </a:rPr>
            <a:t>纸型。</a:t>
          </a:r>
          <a:endParaRPr lang="zh-CN" altLang="en-US" sz="1400" dirty="0">
            <a:solidFill>
              <a:srgbClr val="1C1C1C"/>
            </a:solidFill>
            <a:latin typeface="+mn-ea"/>
            <a:ea typeface="+mn-ea"/>
          </a:endParaRPr>
        </a:p>
      </dgm:t>
    </dgm:pt>
    <dgm:pt modelId="{4AA9AA97-4EE0-42A2-ACA2-835BFAF2AE2D}" type="parTrans" cxnId="{7C131AB5-FDEA-4084-8CBE-BF6F619B0F0A}">
      <dgm:prSet/>
      <dgm:spPr/>
      <dgm:t>
        <a:bodyPr/>
        <a:lstStyle/>
        <a:p>
          <a:endParaRPr lang="zh-CN" altLang="en-US"/>
        </a:p>
      </dgm:t>
    </dgm:pt>
    <dgm:pt modelId="{92C2ABE7-4D69-459C-99D1-10024C616251}" type="sibTrans" cxnId="{7C131AB5-FDEA-4084-8CBE-BF6F619B0F0A}">
      <dgm:prSet/>
      <dgm:spPr/>
      <dgm:t>
        <a:bodyPr/>
        <a:lstStyle/>
        <a:p>
          <a:endParaRPr lang="zh-CN" altLang="en-US"/>
        </a:p>
      </dgm:t>
    </dgm:pt>
    <dgm:pt modelId="{54951459-D36F-4723-A2C4-E3642B970CC9}">
      <dgm:prSet phldrT="[文本]" custT="1"/>
      <dgm:spPr>
        <a:solidFill>
          <a:srgbClr val="FFFFFF">
            <a:alpha val="90000"/>
          </a:srgbClr>
        </a:solidFill>
      </dgm:spPr>
      <dgm:t>
        <a:bodyPr/>
        <a:lstStyle/>
        <a:p>
          <a:r>
            <a:rPr lang="zh-CN" altLang="en-US" sz="1400" dirty="0" smtClean="0">
              <a:solidFill>
                <a:srgbClr val="1C1C1C"/>
              </a:solidFill>
              <a:latin typeface="+mn-ea"/>
              <a:ea typeface="+mn-ea"/>
            </a:rPr>
            <a:t>使用复印机复印，不要使用照片影印件。</a:t>
          </a:r>
          <a:endParaRPr lang="zh-CN" altLang="en-US" sz="1400" dirty="0">
            <a:solidFill>
              <a:srgbClr val="1C1C1C"/>
            </a:solidFill>
            <a:latin typeface="+mn-ea"/>
            <a:ea typeface="+mn-ea"/>
          </a:endParaRPr>
        </a:p>
      </dgm:t>
    </dgm:pt>
    <dgm:pt modelId="{6F58F2B1-F2BC-4B6E-9F6F-10306C45FFF9}" type="parTrans" cxnId="{5BBA8A09-5FBC-407E-AEBB-951596B3F61A}">
      <dgm:prSet/>
      <dgm:spPr/>
      <dgm:t>
        <a:bodyPr/>
        <a:lstStyle/>
        <a:p>
          <a:endParaRPr lang="zh-CN" altLang="en-US"/>
        </a:p>
      </dgm:t>
    </dgm:pt>
    <dgm:pt modelId="{A482EEFA-1BAF-41C0-8261-99B802D4695B}" type="sibTrans" cxnId="{5BBA8A09-5FBC-407E-AEBB-951596B3F61A}">
      <dgm:prSet/>
      <dgm:spPr/>
      <dgm:t>
        <a:bodyPr/>
        <a:lstStyle/>
        <a:p>
          <a:endParaRPr lang="zh-CN" altLang="en-US"/>
        </a:p>
      </dgm:t>
    </dgm:pt>
    <dgm:pt modelId="{691900E9-555F-4959-8991-F3705402AD9B}">
      <dgm:prSet phldrT="[文本]" custT="1"/>
      <dgm:spPr>
        <a:solidFill>
          <a:srgbClr val="FFFFFF">
            <a:alpha val="90000"/>
          </a:srgbClr>
        </a:solidFill>
      </dgm:spPr>
      <dgm:t>
        <a:bodyPr/>
        <a:lstStyle/>
        <a:p>
          <a:r>
            <a:rPr lang="zh-CN" altLang="en-US" sz="1400" dirty="0" smtClean="0">
              <a:solidFill>
                <a:srgbClr val="1C1C1C"/>
              </a:solidFill>
              <a:latin typeface="+mn-ea"/>
              <a:ea typeface="+mn-ea"/>
            </a:rPr>
            <a:t>有其他用处</a:t>
          </a:r>
          <a:r>
            <a:rPr lang="zh-CN" altLang="en-US" sz="1400" dirty="0" smtClean="0">
              <a:solidFill>
                <a:srgbClr val="1C1C1C"/>
              </a:solidFill>
              <a:latin typeface="+mn-ea"/>
              <a:ea typeface="+mn-ea"/>
            </a:rPr>
            <a:t>的委托公证书，请另留存好。</a:t>
          </a:r>
          <a:endParaRPr lang="zh-CN" altLang="en-US" sz="1400" dirty="0">
            <a:solidFill>
              <a:srgbClr val="1C1C1C"/>
            </a:solidFill>
            <a:latin typeface="+mn-ea"/>
            <a:ea typeface="+mn-ea"/>
          </a:endParaRPr>
        </a:p>
      </dgm:t>
    </dgm:pt>
    <dgm:pt modelId="{01BE93AE-FE75-4768-B10A-1343E94943E0}" type="parTrans" cxnId="{CB61BA75-749B-4565-8DFC-8786DF772352}">
      <dgm:prSet/>
      <dgm:spPr/>
      <dgm:t>
        <a:bodyPr/>
        <a:lstStyle/>
        <a:p>
          <a:endParaRPr lang="zh-CN" altLang="en-US"/>
        </a:p>
      </dgm:t>
    </dgm:pt>
    <dgm:pt modelId="{3698EEA1-A117-46BD-9182-580E0DEA76C8}" type="sibTrans" cxnId="{CB61BA75-749B-4565-8DFC-8786DF772352}">
      <dgm:prSet/>
      <dgm:spPr/>
      <dgm:t>
        <a:bodyPr/>
        <a:lstStyle/>
        <a:p>
          <a:endParaRPr lang="zh-CN" altLang="en-US"/>
        </a:p>
      </dgm:t>
    </dgm:pt>
    <dgm:pt modelId="{4380631F-79D3-41F6-BC1C-A483DBDB6C2A}">
      <dgm:prSet phldrT="[文本]" custT="1"/>
      <dgm:spPr>
        <a:solidFill>
          <a:srgbClr val="FFFFFF">
            <a:alpha val="90000"/>
          </a:srgbClr>
        </a:solidFill>
      </dgm:spPr>
      <dgm:t>
        <a:bodyPr/>
        <a:lstStyle/>
        <a:p>
          <a:r>
            <a:rPr lang="zh-CN" altLang="en-US" sz="1400" dirty="0" smtClean="0">
              <a:solidFill>
                <a:schemeClr val="tx1"/>
              </a:solidFill>
              <a:latin typeface="+mn-ea"/>
              <a:ea typeface="+mn-ea"/>
            </a:rPr>
            <a:t>签字使用钢笔或签字笔，字迹清晰。</a:t>
          </a:r>
          <a:endParaRPr lang="zh-CN" altLang="en-US" sz="1400" dirty="0">
            <a:solidFill>
              <a:schemeClr val="tx1"/>
            </a:solidFill>
            <a:latin typeface="+mn-ea"/>
            <a:ea typeface="+mn-ea"/>
          </a:endParaRPr>
        </a:p>
      </dgm:t>
    </dgm:pt>
    <dgm:pt modelId="{5CA120A7-6729-4F21-818A-FC3E5273FD9E}" type="parTrans" cxnId="{8B6031D2-C098-48E6-A027-62751B9FAAA7}">
      <dgm:prSet/>
      <dgm:spPr/>
      <dgm:t>
        <a:bodyPr/>
        <a:lstStyle/>
        <a:p>
          <a:endParaRPr lang="zh-CN" altLang="en-US"/>
        </a:p>
      </dgm:t>
    </dgm:pt>
    <dgm:pt modelId="{5294094A-6374-4F53-9A29-9EF7AACB5F44}" type="sibTrans" cxnId="{8B6031D2-C098-48E6-A027-62751B9FAAA7}">
      <dgm:prSet/>
      <dgm:spPr/>
      <dgm:t>
        <a:bodyPr/>
        <a:lstStyle/>
        <a:p>
          <a:endParaRPr lang="zh-CN" altLang="en-US"/>
        </a:p>
      </dgm:t>
    </dgm:pt>
    <dgm:pt modelId="{78AD1182-6711-44B6-95D9-0543DA065073}" type="pres">
      <dgm:prSet presAssocID="{3ACC6A0D-5AFA-43D3-924D-E42FFE9D8403}" presName="Name0" presStyleCnt="0">
        <dgm:presLayoutVars>
          <dgm:dir/>
          <dgm:animLvl val="lvl"/>
          <dgm:resizeHandles val="exact"/>
        </dgm:presLayoutVars>
      </dgm:prSet>
      <dgm:spPr/>
      <dgm:t>
        <a:bodyPr/>
        <a:lstStyle/>
        <a:p>
          <a:endParaRPr lang="zh-CN" altLang="en-US"/>
        </a:p>
      </dgm:t>
    </dgm:pt>
    <dgm:pt modelId="{0A5E051B-36E3-4708-B8E0-CEA45E5AFCA3}" type="pres">
      <dgm:prSet presAssocID="{87F80FA7-1FDC-4687-87AF-749CE58D823F}" presName="linNode" presStyleCnt="0"/>
      <dgm:spPr/>
    </dgm:pt>
    <dgm:pt modelId="{2381FA19-2733-48ED-ABAA-7EDFAF30A094}" type="pres">
      <dgm:prSet presAssocID="{87F80FA7-1FDC-4687-87AF-749CE58D823F}" presName="parentText" presStyleLbl="node1" presStyleIdx="0" presStyleCnt="3" custScaleX="53264">
        <dgm:presLayoutVars>
          <dgm:chMax val="1"/>
          <dgm:bulletEnabled val="1"/>
        </dgm:presLayoutVars>
      </dgm:prSet>
      <dgm:spPr/>
      <dgm:t>
        <a:bodyPr/>
        <a:lstStyle/>
        <a:p>
          <a:endParaRPr lang="zh-CN" altLang="en-US"/>
        </a:p>
      </dgm:t>
    </dgm:pt>
    <dgm:pt modelId="{86239680-3CB0-4DF4-8F4D-801C589137CD}" type="pres">
      <dgm:prSet presAssocID="{87F80FA7-1FDC-4687-87AF-749CE58D823F}" presName="descendantText" presStyleLbl="alignAccFollowNode1" presStyleIdx="0" presStyleCnt="3" custScaleX="113159" custScaleY="119038">
        <dgm:presLayoutVars>
          <dgm:bulletEnabled val="1"/>
        </dgm:presLayoutVars>
      </dgm:prSet>
      <dgm:spPr/>
      <dgm:t>
        <a:bodyPr/>
        <a:lstStyle/>
        <a:p>
          <a:endParaRPr lang="zh-CN" altLang="en-US"/>
        </a:p>
      </dgm:t>
    </dgm:pt>
    <dgm:pt modelId="{4BBE333D-B468-4E16-8BE4-A0D75FB74CE7}" type="pres">
      <dgm:prSet presAssocID="{538F9D4A-8D14-42DB-88B8-D587CD58C2C0}" presName="sp" presStyleCnt="0"/>
      <dgm:spPr/>
    </dgm:pt>
    <dgm:pt modelId="{FC592209-34A7-4F86-B4A3-CD2205180153}" type="pres">
      <dgm:prSet presAssocID="{BF9FE8BE-983E-41F9-B317-D7015F6F36FA}" presName="linNode" presStyleCnt="0"/>
      <dgm:spPr/>
    </dgm:pt>
    <dgm:pt modelId="{4CE170C5-6DE4-49AE-85C4-BB9332B44101}" type="pres">
      <dgm:prSet presAssocID="{BF9FE8BE-983E-41F9-B317-D7015F6F36FA}" presName="parentText" presStyleLbl="node1" presStyleIdx="1" presStyleCnt="3" custScaleX="53264">
        <dgm:presLayoutVars>
          <dgm:chMax val="1"/>
          <dgm:bulletEnabled val="1"/>
        </dgm:presLayoutVars>
      </dgm:prSet>
      <dgm:spPr/>
      <dgm:t>
        <a:bodyPr/>
        <a:lstStyle/>
        <a:p>
          <a:endParaRPr lang="zh-CN" altLang="en-US"/>
        </a:p>
      </dgm:t>
    </dgm:pt>
    <dgm:pt modelId="{A0313DD0-A4E1-4D7E-AE20-031718C5CEC6}" type="pres">
      <dgm:prSet presAssocID="{BF9FE8BE-983E-41F9-B317-D7015F6F36FA}" presName="descendantText" presStyleLbl="alignAccFollowNode1" presStyleIdx="1" presStyleCnt="3" custScaleX="113159">
        <dgm:presLayoutVars>
          <dgm:bulletEnabled val="1"/>
        </dgm:presLayoutVars>
      </dgm:prSet>
      <dgm:spPr/>
      <dgm:t>
        <a:bodyPr/>
        <a:lstStyle/>
        <a:p>
          <a:endParaRPr lang="zh-CN" altLang="en-US"/>
        </a:p>
      </dgm:t>
    </dgm:pt>
    <dgm:pt modelId="{C05DB555-4FD6-4E60-96BE-FE4E2F0D0366}" type="pres">
      <dgm:prSet presAssocID="{6A4C0EF0-ECC4-4E5F-9FF7-030BF8FA6E52}" presName="sp" presStyleCnt="0"/>
      <dgm:spPr/>
    </dgm:pt>
    <dgm:pt modelId="{A840535B-423A-4CFC-984F-80427C872268}" type="pres">
      <dgm:prSet presAssocID="{4F49577A-6322-459E-8FF2-C71A85FB8A10}" presName="linNode" presStyleCnt="0"/>
      <dgm:spPr/>
    </dgm:pt>
    <dgm:pt modelId="{E8A2056D-40E3-46C3-8DEB-F711CFFDABE5}" type="pres">
      <dgm:prSet presAssocID="{4F49577A-6322-459E-8FF2-C71A85FB8A10}" presName="parentText" presStyleLbl="node1" presStyleIdx="2" presStyleCnt="3" custScaleX="53264">
        <dgm:presLayoutVars>
          <dgm:chMax val="1"/>
          <dgm:bulletEnabled val="1"/>
        </dgm:presLayoutVars>
      </dgm:prSet>
      <dgm:spPr/>
      <dgm:t>
        <a:bodyPr/>
        <a:lstStyle/>
        <a:p>
          <a:endParaRPr lang="zh-CN" altLang="en-US"/>
        </a:p>
      </dgm:t>
    </dgm:pt>
    <dgm:pt modelId="{3DAE57B0-4386-42CD-B7BF-2EB7D32E6BF2}" type="pres">
      <dgm:prSet presAssocID="{4F49577A-6322-459E-8FF2-C71A85FB8A10}" presName="descendantText" presStyleLbl="alignAccFollowNode1" presStyleIdx="2" presStyleCnt="3" custScaleX="113159">
        <dgm:presLayoutVars>
          <dgm:bulletEnabled val="1"/>
        </dgm:presLayoutVars>
      </dgm:prSet>
      <dgm:spPr/>
      <dgm:t>
        <a:bodyPr/>
        <a:lstStyle/>
        <a:p>
          <a:endParaRPr lang="zh-CN" altLang="en-US"/>
        </a:p>
      </dgm:t>
    </dgm:pt>
  </dgm:ptLst>
  <dgm:cxnLst>
    <dgm:cxn modelId="{CB61BA75-749B-4565-8DFC-8786DF772352}" srcId="{BF9FE8BE-983E-41F9-B317-D7015F6F36FA}" destId="{691900E9-555F-4959-8991-F3705402AD9B}" srcOrd="3" destOrd="0" parTransId="{01BE93AE-FE75-4768-B10A-1343E94943E0}" sibTransId="{3698EEA1-A117-46BD-9182-580E0DEA76C8}"/>
    <dgm:cxn modelId="{5BBA8A09-5FBC-407E-AEBB-951596B3F61A}" srcId="{4F49577A-6322-459E-8FF2-C71A85FB8A10}" destId="{54951459-D36F-4723-A2C4-E3642B970CC9}" srcOrd="1" destOrd="0" parTransId="{6F58F2B1-F2BC-4B6E-9F6F-10306C45FFF9}" sibTransId="{A482EEFA-1BAF-41C0-8261-99B802D4695B}"/>
    <dgm:cxn modelId="{A5FF8415-CEDE-4FC0-9B88-37C2DC349D48}" srcId="{BF9FE8BE-983E-41F9-B317-D7015F6F36FA}" destId="{634CD4F2-3B56-489B-8CCC-4E454B4745C7}" srcOrd="1" destOrd="0" parTransId="{AB62DCB4-BAE0-4E80-9257-2F61449D8EC6}" sibTransId="{DFFC00D7-B189-4C1A-8400-CFD24B6DB2B2}"/>
    <dgm:cxn modelId="{8DD57AEC-73C7-45F8-974B-8B7E07014DB2}" type="presOf" srcId="{A3E97FF2-D984-4935-8509-C8F6ABA19443}" destId="{3DAE57B0-4386-42CD-B7BF-2EB7D32E6BF2}" srcOrd="0" destOrd="2" presId="urn:microsoft.com/office/officeart/2005/8/layout/vList5"/>
    <dgm:cxn modelId="{E0735117-7DCA-4D88-ACCD-655D081639AA}" type="presOf" srcId="{459311F0-C597-46A1-8D83-EABE672EBAA3}" destId="{86239680-3CB0-4DF4-8F4D-801C589137CD}" srcOrd="0" destOrd="1" presId="urn:microsoft.com/office/officeart/2005/8/layout/vList5"/>
    <dgm:cxn modelId="{CC25EADB-403C-4DE3-807A-85954DC8B24F}" srcId="{BF9FE8BE-983E-41F9-B317-D7015F6F36FA}" destId="{73D5777C-5FB9-4406-9F28-71B3BA746828}" srcOrd="2" destOrd="0" parTransId="{741B64AF-51D3-4AFB-9327-3195BB164F7A}" sibTransId="{CD7D023E-76C1-4B91-8B29-399A6E829B3E}"/>
    <dgm:cxn modelId="{5784E93F-E2A8-4EB6-B2DB-02B5E4272F31}" type="presOf" srcId="{6210CC66-0FF3-448A-924F-4E9B1D51FA73}" destId="{3DAE57B0-4386-42CD-B7BF-2EB7D32E6BF2}" srcOrd="0" destOrd="0" presId="urn:microsoft.com/office/officeart/2005/8/layout/vList5"/>
    <dgm:cxn modelId="{AC572DCD-8880-47C4-A0BB-0940CC1E009D}" type="presOf" srcId="{87F80FA7-1FDC-4687-87AF-749CE58D823F}" destId="{2381FA19-2733-48ED-ABAA-7EDFAF30A094}" srcOrd="0" destOrd="0" presId="urn:microsoft.com/office/officeart/2005/8/layout/vList5"/>
    <dgm:cxn modelId="{811EF769-89AE-4B00-B8CA-77A1359E420A}" type="presOf" srcId="{8DEF30BB-4F82-4D23-A6A8-D37EE743828F}" destId="{86239680-3CB0-4DF4-8F4D-801C589137CD}" srcOrd="0" destOrd="0" presId="urn:microsoft.com/office/officeart/2005/8/layout/vList5"/>
    <dgm:cxn modelId="{52AF3023-D549-4D9E-B224-0F61AD712855}" srcId="{BF9FE8BE-983E-41F9-B317-D7015F6F36FA}" destId="{802793A6-CBD1-4C70-9D1B-CC7A314A1196}" srcOrd="0" destOrd="0" parTransId="{FB94CFE1-91A4-46F6-B695-4FF57B7DD47A}" sibTransId="{FF49B0E6-18CB-42E6-9C2D-0F363079C3AE}"/>
    <dgm:cxn modelId="{953531F8-CCD4-46A6-B490-DB68D2FBDC8C}" srcId="{3ACC6A0D-5AFA-43D3-924D-E42FFE9D8403}" destId="{BF9FE8BE-983E-41F9-B317-D7015F6F36FA}" srcOrd="1" destOrd="0" parTransId="{922601CA-F814-4FB6-A426-5608D1BEDA51}" sibTransId="{6A4C0EF0-ECC4-4E5F-9FF7-030BF8FA6E52}"/>
    <dgm:cxn modelId="{8B6031D2-C098-48E6-A027-62751B9FAAA7}" srcId="{87F80FA7-1FDC-4687-87AF-749CE58D823F}" destId="{4380631F-79D3-41F6-BC1C-A483DBDB6C2A}" srcOrd="3" destOrd="0" parTransId="{5CA120A7-6729-4F21-818A-FC3E5273FD9E}" sibTransId="{5294094A-6374-4F53-9A29-9EF7AACB5F44}"/>
    <dgm:cxn modelId="{7C131AB5-FDEA-4084-8CBE-BF6F619B0F0A}" srcId="{4F49577A-6322-459E-8FF2-C71A85FB8A10}" destId="{6210CC66-0FF3-448A-924F-4E9B1D51FA73}" srcOrd="0" destOrd="0" parTransId="{4AA9AA97-4EE0-42A2-ACA2-835BFAF2AE2D}" sibTransId="{92C2ABE7-4D69-459C-99D1-10024C616251}"/>
    <dgm:cxn modelId="{4268804D-D81D-43D6-B5DF-3491D970700F}" type="presOf" srcId="{691900E9-555F-4959-8991-F3705402AD9B}" destId="{A0313DD0-A4E1-4D7E-AE20-031718C5CEC6}" srcOrd="0" destOrd="3" presId="urn:microsoft.com/office/officeart/2005/8/layout/vList5"/>
    <dgm:cxn modelId="{6BD7CF4E-5BBA-4F1D-AC56-31447A6969A5}" type="presOf" srcId="{802793A6-CBD1-4C70-9D1B-CC7A314A1196}" destId="{A0313DD0-A4E1-4D7E-AE20-031718C5CEC6}" srcOrd="0" destOrd="0" presId="urn:microsoft.com/office/officeart/2005/8/layout/vList5"/>
    <dgm:cxn modelId="{40E618EC-47F0-4386-91B8-7B62FDC791E4}" type="presOf" srcId="{54951459-D36F-4723-A2C4-E3642B970CC9}" destId="{3DAE57B0-4386-42CD-B7BF-2EB7D32E6BF2}" srcOrd="0" destOrd="1" presId="urn:microsoft.com/office/officeart/2005/8/layout/vList5"/>
    <dgm:cxn modelId="{8D5EA57D-75D7-4F7C-AD91-687709FE40BE}" type="presOf" srcId="{BF9FE8BE-983E-41F9-B317-D7015F6F36FA}" destId="{4CE170C5-6DE4-49AE-85C4-BB9332B44101}" srcOrd="0" destOrd="0" presId="urn:microsoft.com/office/officeart/2005/8/layout/vList5"/>
    <dgm:cxn modelId="{E2B2F0C3-910F-404F-8766-2C2BB114D93A}" type="presOf" srcId="{4F49577A-6322-459E-8FF2-C71A85FB8A10}" destId="{E8A2056D-40E3-46C3-8DEB-F711CFFDABE5}" srcOrd="0" destOrd="0" presId="urn:microsoft.com/office/officeart/2005/8/layout/vList5"/>
    <dgm:cxn modelId="{293F7BA5-EF23-4AA2-8579-BE7118C2E11B}" type="presOf" srcId="{73D5777C-5FB9-4406-9F28-71B3BA746828}" destId="{A0313DD0-A4E1-4D7E-AE20-031718C5CEC6}" srcOrd="0" destOrd="2" presId="urn:microsoft.com/office/officeart/2005/8/layout/vList5"/>
    <dgm:cxn modelId="{6858BA2D-E391-4455-987A-403C70DE79AA}" srcId="{87F80FA7-1FDC-4687-87AF-749CE58D823F}" destId="{8DEF30BB-4F82-4D23-A6A8-D37EE743828F}" srcOrd="0" destOrd="0" parTransId="{A6B50BC7-1DCE-49CD-AB35-710696CB9FE1}" sibTransId="{67365A2B-5F83-4EF4-960D-2182A373B7A7}"/>
    <dgm:cxn modelId="{1124B0B1-8F2F-4BDE-92F6-93FD79B38A36}" type="presOf" srcId="{3ACC6A0D-5AFA-43D3-924D-E42FFE9D8403}" destId="{78AD1182-6711-44B6-95D9-0543DA065073}" srcOrd="0" destOrd="0" presId="urn:microsoft.com/office/officeart/2005/8/layout/vList5"/>
    <dgm:cxn modelId="{9419EFEA-F00B-494B-8822-3FD1531CFAD6}" srcId="{87F80FA7-1FDC-4687-87AF-749CE58D823F}" destId="{459311F0-C597-46A1-8D83-EABE672EBAA3}" srcOrd="1" destOrd="0" parTransId="{E4F65F4E-805B-49EF-8D79-D98958547214}" sibTransId="{082ECCE3-4908-4CD3-A425-FE4B6E287C24}"/>
    <dgm:cxn modelId="{0F11F783-256C-4B62-81BE-5236AB184F7B}" type="presOf" srcId="{634CD4F2-3B56-489B-8CCC-4E454B4745C7}" destId="{A0313DD0-A4E1-4D7E-AE20-031718C5CEC6}" srcOrd="0" destOrd="1" presId="urn:microsoft.com/office/officeart/2005/8/layout/vList5"/>
    <dgm:cxn modelId="{405AA860-263B-4397-90AB-63C00DCEE466}" srcId="{87F80FA7-1FDC-4687-87AF-749CE58D823F}" destId="{38C35519-1920-4D5B-A37A-A2EB9DE1B270}" srcOrd="2" destOrd="0" parTransId="{6297A4DE-2439-4C18-9250-C3FA04250579}" sibTransId="{31BC8389-F658-43BA-AC01-712CB90A2832}"/>
    <dgm:cxn modelId="{63FB877D-310E-4915-94AB-2046CEF61C1E}" type="presOf" srcId="{4380631F-79D3-41F6-BC1C-A483DBDB6C2A}" destId="{86239680-3CB0-4DF4-8F4D-801C589137CD}" srcOrd="0" destOrd="3" presId="urn:microsoft.com/office/officeart/2005/8/layout/vList5"/>
    <dgm:cxn modelId="{3F9EA91B-B68F-4C62-903F-27D5B23C46AE}" srcId="{3ACC6A0D-5AFA-43D3-924D-E42FFE9D8403}" destId="{87F80FA7-1FDC-4687-87AF-749CE58D823F}" srcOrd="0" destOrd="0" parTransId="{418358B0-A534-4E2B-B5ED-BE9E02895AFC}" sibTransId="{538F9D4A-8D14-42DB-88B8-D587CD58C2C0}"/>
    <dgm:cxn modelId="{AD978664-7D93-4B8B-A41D-83319AAECAA5}" srcId="{3ACC6A0D-5AFA-43D3-924D-E42FFE9D8403}" destId="{4F49577A-6322-459E-8FF2-C71A85FB8A10}" srcOrd="2" destOrd="0" parTransId="{142BD9C9-83BE-4B75-AE86-264CF15FBC3C}" sibTransId="{AF9E0CEE-D2CF-45C5-AE87-D6B2D0D49884}"/>
    <dgm:cxn modelId="{745A6C9D-DA02-4ED8-8470-555142EAEB59}" type="presOf" srcId="{38C35519-1920-4D5B-A37A-A2EB9DE1B270}" destId="{86239680-3CB0-4DF4-8F4D-801C589137CD}" srcOrd="0" destOrd="2" presId="urn:microsoft.com/office/officeart/2005/8/layout/vList5"/>
    <dgm:cxn modelId="{64AB21EE-C6AB-4D4A-A0CE-57B4A5A0AAE2}" srcId="{4F49577A-6322-459E-8FF2-C71A85FB8A10}" destId="{A3E97FF2-D984-4935-8509-C8F6ABA19443}" srcOrd="2" destOrd="0" parTransId="{9A523FD3-8125-4F15-8567-11F507CAADA4}" sibTransId="{8FC48CC9-6297-49FC-BE3D-C990B1B3F2CB}"/>
    <dgm:cxn modelId="{672248E0-2BBC-486B-90B2-46372723B405}" type="presParOf" srcId="{78AD1182-6711-44B6-95D9-0543DA065073}" destId="{0A5E051B-36E3-4708-B8E0-CEA45E5AFCA3}" srcOrd="0" destOrd="0" presId="urn:microsoft.com/office/officeart/2005/8/layout/vList5"/>
    <dgm:cxn modelId="{03DD71B0-8827-4BA5-9147-908BF5DB7E7C}" type="presParOf" srcId="{0A5E051B-36E3-4708-B8E0-CEA45E5AFCA3}" destId="{2381FA19-2733-48ED-ABAA-7EDFAF30A094}" srcOrd="0" destOrd="0" presId="urn:microsoft.com/office/officeart/2005/8/layout/vList5"/>
    <dgm:cxn modelId="{914CF6EB-C27B-4D41-9B99-64FEBB2EAC15}" type="presParOf" srcId="{0A5E051B-36E3-4708-B8E0-CEA45E5AFCA3}" destId="{86239680-3CB0-4DF4-8F4D-801C589137CD}" srcOrd="1" destOrd="0" presId="urn:microsoft.com/office/officeart/2005/8/layout/vList5"/>
    <dgm:cxn modelId="{47107DC1-9FC3-43D1-B6DA-FE21F6B3920B}" type="presParOf" srcId="{78AD1182-6711-44B6-95D9-0543DA065073}" destId="{4BBE333D-B468-4E16-8BE4-A0D75FB74CE7}" srcOrd="1" destOrd="0" presId="urn:microsoft.com/office/officeart/2005/8/layout/vList5"/>
    <dgm:cxn modelId="{DBEB55B8-E56D-4107-9720-BFEE35B3AF2B}" type="presParOf" srcId="{78AD1182-6711-44B6-95D9-0543DA065073}" destId="{FC592209-34A7-4F86-B4A3-CD2205180153}" srcOrd="2" destOrd="0" presId="urn:microsoft.com/office/officeart/2005/8/layout/vList5"/>
    <dgm:cxn modelId="{AEF02FDC-B92E-4A46-9DC9-FF2FC6161F2C}" type="presParOf" srcId="{FC592209-34A7-4F86-B4A3-CD2205180153}" destId="{4CE170C5-6DE4-49AE-85C4-BB9332B44101}" srcOrd="0" destOrd="0" presId="urn:microsoft.com/office/officeart/2005/8/layout/vList5"/>
    <dgm:cxn modelId="{86106F11-62F0-4959-A163-5C9EE059CFD2}" type="presParOf" srcId="{FC592209-34A7-4F86-B4A3-CD2205180153}" destId="{A0313DD0-A4E1-4D7E-AE20-031718C5CEC6}" srcOrd="1" destOrd="0" presId="urn:microsoft.com/office/officeart/2005/8/layout/vList5"/>
    <dgm:cxn modelId="{CF48D151-8435-421E-8DDE-925D06A4F892}" type="presParOf" srcId="{78AD1182-6711-44B6-95D9-0543DA065073}" destId="{C05DB555-4FD6-4E60-96BE-FE4E2F0D0366}" srcOrd="3" destOrd="0" presId="urn:microsoft.com/office/officeart/2005/8/layout/vList5"/>
    <dgm:cxn modelId="{7FF628A6-76B8-45A0-B91A-D97C1BF53464}" type="presParOf" srcId="{78AD1182-6711-44B6-95D9-0543DA065073}" destId="{A840535B-423A-4CFC-984F-80427C872268}" srcOrd="4" destOrd="0" presId="urn:microsoft.com/office/officeart/2005/8/layout/vList5"/>
    <dgm:cxn modelId="{B311334C-6CE3-4D81-8DB0-B12E1DBE0B1C}" type="presParOf" srcId="{A840535B-423A-4CFC-984F-80427C872268}" destId="{E8A2056D-40E3-46C3-8DEB-F711CFFDABE5}" srcOrd="0" destOrd="0" presId="urn:microsoft.com/office/officeart/2005/8/layout/vList5"/>
    <dgm:cxn modelId="{A1B11D6A-1060-4328-9FF4-9A4F80F0BBFB}" type="presParOf" srcId="{A840535B-423A-4CFC-984F-80427C872268}" destId="{3DAE57B0-4386-42CD-B7BF-2EB7D32E6BF2}" srcOrd="1" destOrd="0" presId="urn:microsoft.com/office/officeart/2005/8/layout/vList5"/>
  </dgm:cxnLst>
  <dgm:bg/>
  <dgm:whole/>
</dgm:dataModel>
</file>

<file path=ppt/diagrams/data25.xml><?xml version="1.0" encoding="utf-8"?>
<dgm:dataModel xmlns:dgm="http://schemas.openxmlformats.org/drawingml/2006/diagram" xmlns:a="http://schemas.openxmlformats.org/drawingml/2006/main">
  <dgm:ptLst>
    <dgm:pt modelId="{3ACC6A0D-5AFA-43D3-924D-E42FFE9D8403}"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zh-CN" altLang="en-US"/>
        </a:p>
      </dgm:t>
    </dgm:pt>
    <dgm:pt modelId="{87F80FA7-1FDC-4687-87AF-749CE58D823F}">
      <dgm:prSet phldrT="[文本]"/>
      <dgm:spPr/>
      <dgm:t>
        <a:bodyPr/>
        <a:lstStyle/>
        <a:p>
          <a:r>
            <a:rPr lang="zh-CN" altLang="en-US" dirty="0" smtClean="0">
              <a:solidFill>
                <a:srgbClr val="FFFFFF"/>
              </a:solidFill>
              <a:latin typeface="+mn-ea"/>
              <a:ea typeface="+mn-ea"/>
            </a:rPr>
            <a:t>信用</a:t>
          </a:r>
          <a:endParaRPr lang="zh-CN" altLang="en-US" dirty="0">
            <a:solidFill>
              <a:srgbClr val="FFFFFF"/>
            </a:solidFill>
            <a:latin typeface="+mn-ea"/>
            <a:ea typeface="+mn-ea"/>
          </a:endParaRPr>
        </a:p>
      </dgm:t>
    </dgm:pt>
    <dgm:pt modelId="{418358B0-A534-4E2B-B5ED-BE9E02895AFC}" type="parTrans" cxnId="{3F9EA91B-B68F-4C62-903F-27D5B23C46AE}">
      <dgm:prSet/>
      <dgm:spPr/>
      <dgm:t>
        <a:bodyPr/>
        <a:lstStyle/>
        <a:p>
          <a:endParaRPr lang="zh-CN" altLang="en-US"/>
        </a:p>
      </dgm:t>
    </dgm:pt>
    <dgm:pt modelId="{538F9D4A-8D14-42DB-88B8-D587CD58C2C0}" type="sibTrans" cxnId="{3F9EA91B-B68F-4C62-903F-27D5B23C46AE}">
      <dgm:prSet/>
      <dgm:spPr/>
      <dgm:t>
        <a:bodyPr/>
        <a:lstStyle/>
        <a:p>
          <a:endParaRPr lang="zh-CN" altLang="en-US"/>
        </a:p>
      </dgm:t>
    </dgm:pt>
    <dgm:pt modelId="{8DEF30BB-4F82-4D23-A6A8-D37EE743828F}">
      <dgm:prSet phldrT="[文本]" custT="1"/>
      <dgm:spPr>
        <a:solidFill>
          <a:srgbClr val="FFFFFF">
            <a:alpha val="90000"/>
          </a:srgbClr>
        </a:solidFill>
      </dgm:spPr>
      <dgm:t>
        <a:bodyPr/>
        <a:lstStyle/>
        <a:p>
          <a:r>
            <a:rPr lang="zh-CN" altLang="en-US" sz="1800" dirty="0" smtClean="0">
              <a:solidFill>
                <a:schemeClr val="tx1"/>
              </a:solidFill>
              <a:latin typeface="+mn-ea"/>
              <a:ea typeface="+mn-ea"/>
            </a:rPr>
            <a:t>申请贷款前，申请人应了解本人及配偶的信用状态。</a:t>
          </a:r>
          <a:endParaRPr lang="zh-CN" altLang="en-US" sz="1800" dirty="0">
            <a:solidFill>
              <a:schemeClr val="tx1"/>
            </a:solidFill>
            <a:latin typeface="+mn-ea"/>
            <a:ea typeface="+mn-ea"/>
          </a:endParaRPr>
        </a:p>
      </dgm:t>
    </dgm:pt>
    <dgm:pt modelId="{A6B50BC7-1DCE-49CD-AB35-710696CB9FE1}" type="parTrans" cxnId="{6858BA2D-E391-4455-987A-403C70DE79AA}">
      <dgm:prSet/>
      <dgm:spPr/>
      <dgm:t>
        <a:bodyPr/>
        <a:lstStyle/>
        <a:p>
          <a:endParaRPr lang="zh-CN" altLang="en-US"/>
        </a:p>
      </dgm:t>
    </dgm:pt>
    <dgm:pt modelId="{67365A2B-5F83-4EF4-960D-2182A373B7A7}" type="sibTrans" cxnId="{6858BA2D-E391-4455-987A-403C70DE79AA}">
      <dgm:prSet/>
      <dgm:spPr/>
      <dgm:t>
        <a:bodyPr/>
        <a:lstStyle/>
        <a:p>
          <a:endParaRPr lang="zh-CN" altLang="en-US"/>
        </a:p>
      </dgm:t>
    </dgm:pt>
    <dgm:pt modelId="{459311F0-C597-46A1-8D83-EABE672EBAA3}">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双方是否有信用卡和贷款当前逾期？</a:t>
          </a:r>
          <a:endParaRPr lang="zh-CN" altLang="en-US" sz="1800" dirty="0">
            <a:solidFill>
              <a:schemeClr val="tx1"/>
            </a:solidFill>
            <a:latin typeface="+mn-ea"/>
            <a:ea typeface="+mn-ea"/>
          </a:endParaRPr>
        </a:p>
      </dgm:t>
    </dgm:pt>
    <dgm:pt modelId="{E4F65F4E-805B-49EF-8D79-D98958547214}" type="parTrans" cxnId="{9419EFEA-F00B-494B-8822-3FD1531CFAD6}">
      <dgm:prSet/>
      <dgm:spPr/>
      <dgm:t>
        <a:bodyPr/>
        <a:lstStyle/>
        <a:p>
          <a:endParaRPr lang="zh-CN" altLang="en-US"/>
        </a:p>
      </dgm:t>
    </dgm:pt>
    <dgm:pt modelId="{082ECCE3-4908-4CD3-A425-FE4B6E287C24}" type="sibTrans" cxnId="{9419EFEA-F00B-494B-8822-3FD1531CFAD6}">
      <dgm:prSet/>
      <dgm:spPr/>
      <dgm:t>
        <a:bodyPr/>
        <a:lstStyle/>
        <a:p>
          <a:endParaRPr lang="zh-CN" altLang="en-US"/>
        </a:p>
      </dgm:t>
    </dgm:pt>
    <dgm:pt modelId="{38C35519-1920-4D5B-A37A-A2EB9DE1B270}">
      <dgm:prSet phldrT="[文本]" custT="1"/>
      <dgm:spPr>
        <a:solidFill>
          <a:srgbClr val="FFFFFF">
            <a:alpha val="90000"/>
          </a:srgbClr>
        </a:solidFill>
      </dgm:spPr>
      <dgm:t>
        <a:bodyPr/>
        <a:lstStyle/>
        <a:p>
          <a:r>
            <a:rPr lang="zh-CN" altLang="en-US" sz="1800" dirty="0" smtClean="0">
              <a:solidFill>
                <a:schemeClr val="tx1"/>
              </a:solidFill>
              <a:latin typeface="+mn-ea"/>
              <a:ea typeface="+mn-ea"/>
            </a:rPr>
            <a:t>申请人两年内是否有连续</a:t>
          </a:r>
          <a:r>
            <a:rPr lang="en-US" altLang="zh-CN" sz="1800" dirty="0" smtClean="0">
              <a:solidFill>
                <a:schemeClr val="tx1"/>
              </a:solidFill>
              <a:latin typeface="+mn-ea"/>
              <a:ea typeface="+mn-ea"/>
            </a:rPr>
            <a:t>3</a:t>
          </a:r>
          <a:r>
            <a:rPr lang="zh-CN" altLang="en-US" sz="1800" dirty="0" smtClean="0">
              <a:solidFill>
                <a:schemeClr val="tx1"/>
              </a:solidFill>
              <a:latin typeface="+mn-ea"/>
              <a:ea typeface="+mn-ea"/>
            </a:rPr>
            <a:t>至</a:t>
          </a:r>
          <a:r>
            <a:rPr lang="en-US" altLang="zh-CN" sz="1800" dirty="0" smtClean="0">
              <a:solidFill>
                <a:schemeClr val="tx1"/>
              </a:solidFill>
              <a:latin typeface="+mn-ea"/>
              <a:ea typeface="+mn-ea"/>
            </a:rPr>
            <a:t>5</a:t>
          </a:r>
          <a:r>
            <a:rPr lang="zh-CN" altLang="en-US" sz="1800" dirty="0" smtClean="0">
              <a:solidFill>
                <a:schemeClr val="tx1"/>
              </a:solidFill>
              <a:latin typeface="+mn-ea"/>
              <a:ea typeface="+mn-ea"/>
            </a:rPr>
            <a:t>期、连续</a:t>
          </a:r>
          <a:r>
            <a:rPr lang="en-US" altLang="zh-CN" sz="1800" dirty="0" smtClean="0">
              <a:solidFill>
                <a:schemeClr val="tx1"/>
              </a:solidFill>
              <a:latin typeface="+mn-ea"/>
              <a:ea typeface="+mn-ea"/>
            </a:rPr>
            <a:t>6</a:t>
          </a:r>
          <a:r>
            <a:rPr lang="zh-CN" altLang="en-US" sz="1800" dirty="0" smtClean="0">
              <a:solidFill>
                <a:schemeClr val="tx1"/>
              </a:solidFill>
              <a:latin typeface="+mn-ea"/>
              <a:ea typeface="+mn-ea"/>
            </a:rPr>
            <a:t>期及以上的记录？</a:t>
          </a:r>
          <a:endParaRPr lang="zh-CN" altLang="en-US" sz="1800" dirty="0">
            <a:solidFill>
              <a:schemeClr val="tx1"/>
            </a:solidFill>
            <a:latin typeface="+mn-ea"/>
            <a:ea typeface="+mn-ea"/>
          </a:endParaRPr>
        </a:p>
      </dgm:t>
    </dgm:pt>
    <dgm:pt modelId="{6297A4DE-2439-4C18-9250-C3FA04250579}" type="parTrans" cxnId="{405AA860-263B-4397-90AB-63C00DCEE466}">
      <dgm:prSet/>
      <dgm:spPr/>
      <dgm:t>
        <a:bodyPr/>
        <a:lstStyle/>
        <a:p>
          <a:endParaRPr lang="zh-CN" altLang="en-US"/>
        </a:p>
      </dgm:t>
    </dgm:pt>
    <dgm:pt modelId="{31BC8389-F658-43BA-AC01-712CB90A2832}" type="sibTrans" cxnId="{405AA860-263B-4397-90AB-63C00DCEE466}">
      <dgm:prSet/>
      <dgm:spPr/>
      <dgm:t>
        <a:bodyPr/>
        <a:lstStyle/>
        <a:p>
          <a:endParaRPr lang="zh-CN" altLang="en-US"/>
        </a:p>
      </dgm:t>
    </dgm:pt>
    <dgm:pt modelId="{0B5E1AC4-8FE8-48A5-A7F7-BEE4E19CBC86}">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双方是否有未结清的其他贷款？</a:t>
          </a:r>
          <a:endParaRPr lang="zh-CN" altLang="en-US" sz="1800" dirty="0">
            <a:solidFill>
              <a:schemeClr val="tx1"/>
            </a:solidFill>
            <a:latin typeface="+mn-ea"/>
            <a:ea typeface="+mn-ea"/>
          </a:endParaRPr>
        </a:p>
      </dgm:t>
    </dgm:pt>
    <dgm:pt modelId="{AD2D28E0-7DAE-452C-9011-E4A28C929C2F}" type="parTrans" cxnId="{F4FE1628-240C-40CC-88F7-F4991FB82FC2}">
      <dgm:prSet/>
      <dgm:spPr/>
      <dgm:t>
        <a:bodyPr/>
        <a:lstStyle/>
        <a:p>
          <a:endParaRPr lang="zh-CN" altLang="en-US"/>
        </a:p>
      </dgm:t>
    </dgm:pt>
    <dgm:pt modelId="{D1E0988D-6F79-4581-8376-D152B5635360}" type="sibTrans" cxnId="{F4FE1628-240C-40CC-88F7-F4991FB82FC2}">
      <dgm:prSet/>
      <dgm:spPr/>
      <dgm:t>
        <a:bodyPr/>
        <a:lstStyle/>
        <a:p>
          <a:endParaRPr lang="zh-CN" altLang="en-US"/>
        </a:p>
      </dgm:t>
    </dgm:pt>
    <dgm:pt modelId="{9320B144-3654-4720-9377-C38590EF05C3}">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双方是否有办理过为其他人担保的贷款？</a:t>
          </a:r>
          <a:endParaRPr lang="zh-CN" altLang="en-US" sz="1800" dirty="0">
            <a:solidFill>
              <a:schemeClr val="tx1"/>
            </a:solidFill>
            <a:latin typeface="+mn-ea"/>
            <a:ea typeface="+mn-ea"/>
          </a:endParaRPr>
        </a:p>
      </dgm:t>
    </dgm:pt>
    <dgm:pt modelId="{7F9B520A-0A91-414E-A9AF-8E243540A92F}" type="parTrans" cxnId="{32D0B7B7-878B-4A94-8F17-E02ACE9884E3}">
      <dgm:prSet/>
      <dgm:spPr/>
      <dgm:t>
        <a:bodyPr/>
        <a:lstStyle/>
        <a:p>
          <a:endParaRPr lang="zh-CN" altLang="en-US"/>
        </a:p>
      </dgm:t>
    </dgm:pt>
    <dgm:pt modelId="{0E728532-0C6F-4B3E-A6B4-6D394894F914}" type="sibTrans" cxnId="{32D0B7B7-878B-4A94-8F17-E02ACE9884E3}">
      <dgm:prSet/>
      <dgm:spPr/>
      <dgm:t>
        <a:bodyPr/>
        <a:lstStyle/>
        <a:p>
          <a:endParaRPr lang="zh-CN" altLang="en-US"/>
        </a:p>
      </dgm:t>
    </dgm:pt>
    <dgm:pt modelId="{8EE5ABC3-F19A-45CF-99AE-8DB08DB7ECE9}">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双方是否有未结清的住房公积金贷款？</a:t>
          </a:r>
          <a:endParaRPr lang="zh-CN" altLang="en-US" sz="1800" dirty="0">
            <a:solidFill>
              <a:schemeClr val="tx1"/>
            </a:solidFill>
            <a:latin typeface="+mn-ea"/>
            <a:ea typeface="+mn-ea"/>
          </a:endParaRPr>
        </a:p>
      </dgm:t>
    </dgm:pt>
    <dgm:pt modelId="{A0B6DC2D-D192-4FC0-9A92-8C8C5BB03E93}" type="parTrans" cxnId="{C08FA509-1BC0-4A8D-A416-5D4890C83A4E}">
      <dgm:prSet/>
      <dgm:spPr/>
      <dgm:t>
        <a:bodyPr/>
        <a:lstStyle/>
        <a:p>
          <a:endParaRPr lang="zh-CN" altLang="en-US"/>
        </a:p>
      </dgm:t>
    </dgm:pt>
    <dgm:pt modelId="{CF680FFA-75F0-48D9-8571-0668B3BCED93}" type="sibTrans" cxnId="{C08FA509-1BC0-4A8D-A416-5D4890C83A4E}">
      <dgm:prSet/>
      <dgm:spPr/>
      <dgm:t>
        <a:bodyPr/>
        <a:lstStyle/>
        <a:p>
          <a:endParaRPr lang="zh-CN" altLang="en-US"/>
        </a:p>
      </dgm:t>
    </dgm:pt>
    <dgm:pt modelId="{00F55D43-92EE-4B3F-9EB0-F4ABD5F88554}">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双方是否有未结清的住房公积金贴息贷款？</a:t>
          </a:r>
          <a:endParaRPr lang="zh-CN" altLang="en-US" sz="1800" dirty="0">
            <a:solidFill>
              <a:schemeClr val="tx1"/>
            </a:solidFill>
            <a:latin typeface="+mn-ea"/>
            <a:ea typeface="+mn-ea"/>
          </a:endParaRPr>
        </a:p>
      </dgm:t>
    </dgm:pt>
    <dgm:pt modelId="{795A487A-6C49-43E1-BDBA-CBEDC08B98E2}" type="parTrans" cxnId="{EEF1E5E9-884D-4B5C-B783-90AC5AA4696D}">
      <dgm:prSet/>
      <dgm:spPr/>
      <dgm:t>
        <a:bodyPr/>
        <a:lstStyle/>
        <a:p>
          <a:endParaRPr lang="zh-CN" altLang="en-US"/>
        </a:p>
      </dgm:t>
    </dgm:pt>
    <dgm:pt modelId="{96368CF3-378F-4399-967A-C7B214B8FACA}" type="sibTrans" cxnId="{EEF1E5E9-884D-4B5C-B783-90AC5AA4696D}">
      <dgm:prSet/>
      <dgm:spPr/>
      <dgm:t>
        <a:bodyPr/>
        <a:lstStyle/>
        <a:p>
          <a:endParaRPr lang="zh-CN" altLang="en-US"/>
        </a:p>
      </dgm:t>
    </dgm:pt>
    <dgm:pt modelId="{A59A3888-2971-411D-B373-303E86D37FC6}">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双方是否有担保人代还、以资抵债、非结清终止的贷款记录？</a:t>
          </a:r>
          <a:endParaRPr lang="zh-CN" altLang="en-US" sz="1800" dirty="0">
            <a:solidFill>
              <a:schemeClr val="tx1"/>
            </a:solidFill>
            <a:latin typeface="+mn-ea"/>
            <a:ea typeface="+mn-ea"/>
          </a:endParaRPr>
        </a:p>
      </dgm:t>
    </dgm:pt>
    <dgm:pt modelId="{3BE7734E-A289-407C-A637-A36FFB2AF852}" type="parTrans" cxnId="{1357561B-6F0F-4BFB-B766-CAA176D3AC34}">
      <dgm:prSet/>
      <dgm:spPr/>
      <dgm:t>
        <a:bodyPr/>
        <a:lstStyle/>
        <a:p>
          <a:endParaRPr lang="zh-CN" altLang="en-US"/>
        </a:p>
      </dgm:t>
    </dgm:pt>
    <dgm:pt modelId="{78441291-7C70-4ECA-9663-E208250954DB}" type="sibTrans" cxnId="{1357561B-6F0F-4BFB-B766-CAA176D3AC34}">
      <dgm:prSet/>
      <dgm:spPr/>
      <dgm:t>
        <a:bodyPr/>
        <a:lstStyle/>
        <a:p>
          <a:endParaRPr lang="zh-CN" altLang="en-US"/>
        </a:p>
      </dgm:t>
    </dgm:pt>
    <dgm:pt modelId="{EEE736A4-98BA-4EBE-A3BD-AF4DFB0D74CA}">
      <dgm:prSet phldrT="[文本]" custT="1"/>
      <dgm:spPr>
        <a:solidFill>
          <a:srgbClr val="FFFFFF">
            <a:alpha val="90000"/>
          </a:srgbClr>
        </a:solidFill>
      </dgm:spPr>
      <dgm:t>
        <a:bodyPr/>
        <a:lstStyle/>
        <a:p>
          <a:r>
            <a:rPr lang="zh-CN" altLang="en-US" sz="1800" dirty="0" smtClean="0">
              <a:solidFill>
                <a:schemeClr val="tx1"/>
              </a:solidFill>
              <a:latin typeface="+mn-ea"/>
              <a:ea typeface="+mn-ea"/>
            </a:rPr>
            <a:t>双方是否有准信用卡当前透支？</a:t>
          </a:r>
          <a:endParaRPr lang="zh-CN" altLang="en-US" sz="1800" dirty="0">
            <a:solidFill>
              <a:schemeClr val="tx1"/>
            </a:solidFill>
            <a:latin typeface="+mn-ea"/>
            <a:ea typeface="+mn-ea"/>
          </a:endParaRPr>
        </a:p>
      </dgm:t>
    </dgm:pt>
    <dgm:pt modelId="{3ED0A56C-4581-4FC3-912F-4BC15EA9ABB3}" type="parTrans" cxnId="{36D15096-E35C-4D5A-874D-4DD12222F147}">
      <dgm:prSet/>
      <dgm:spPr/>
      <dgm:t>
        <a:bodyPr/>
        <a:lstStyle/>
        <a:p>
          <a:endParaRPr lang="zh-CN" altLang="en-US"/>
        </a:p>
      </dgm:t>
    </dgm:pt>
    <dgm:pt modelId="{480A2043-F2A3-47EB-A9C9-20491C69A6BF}" type="sibTrans" cxnId="{36D15096-E35C-4D5A-874D-4DD12222F147}">
      <dgm:prSet/>
      <dgm:spPr/>
      <dgm:t>
        <a:bodyPr/>
        <a:lstStyle/>
        <a:p>
          <a:endParaRPr lang="zh-CN" altLang="en-US"/>
        </a:p>
      </dgm:t>
    </dgm:pt>
    <dgm:pt modelId="{78AD1182-6711-44B6-95D9-0543DA065073}" type="pres">
      <dgm:prSet presAssocID="{3ACC6A0D-5AFA-43D3-924D-E42FFE9D8403}" presName="Name0" presStyleCnt="0">
        <dgm:presLayoutVars>
          <dgm:dir/>
          <dgm:animLvl val="lvl"/>
          <dgm:resizeHandles val="exact"/>
        </dgm:presLayoutVars>
      </dgm:prSet>
      <dgm:spPr/>
      <dgm:t>
        <a:bodyPr/>
        <a:lstStyle/>
        <a:p>
          <a:endParaRPr lang="zh-CN" altLang="en-US"/>
        </a:p>
      </dgm:t>
    </dgm:pt>
    <dgm:pt modelId="{0A5E051B-36E3-4708-B8E0-CEA45E5AFCA3}" type="pres">
      <dgm:prSet presAssocID="{87F80FA7-1FDC-4687-87AF-749CE58D823F}" presName="linNode" presStyleCnt="0"/>
      <dgm:spPr/>
    </dgm:pt>
    <dgm:pt modelId="{2381FA19-2733-48ED-ABAA-7EDFAF30A094}" type="pres">
      <dgm:prSet presAssocID="{87F80FA7-1FDC-4687-87AF-749CE58D823F}" presName="parentText" presStyleLbl="node1" presStyleIdx="0" presStyleCnt="1" custScaleX="54164" custScaleY="89189">
        <dgm:presLayoutVars>
          <dgm:chMax val="1"/>
          <dgm:bulletEnabled val="1"/>
        </dgm:presLayoutVars>
      </dgm:prSet>
      <dgm:spPr/>
      <dgm:t>
        <a:bodyPr/>
        <a:lstStyle/>
        <a:p>
          <a:endParaRPr lang="zh-CN" altLang="en-US"/>
        </a:p>
      </dgm:t>
    </dgm:pt>
    <dgm:pt modelId="{86239680-3CB0-4DF4-8F4D-801C589137CD}" type="pres">
      <dgm:prSet presAssocID="{87F80FA7-1FDC-4687-87AF-749CE58D823F}" presName="descendantText" presStyleLbl="alignAccFollowNode1" presStyleIdx="0" presStyleCnt="1" custScaleX="115279" custScaleY="114977">
        <dgm:presLayoutVars>
          <dgm:bulletEnabled val="1"/>
        </dgm:presLayoutVars>
      </dgm:prSet>
      <dgm:spPr/>
      <dgm:t>
        <a:bodyPr/>
        <a:lstStyle/>
        <a:p>
          <a:endParaRPr lang="zh-CN" altLang="en-US"/>
        </a:p>
      </dgm:t>
    </dgm:pt>
  </dgm:ptLst>
  <dgm:cxnLst>
    <dgm:cxn modelId="{8B155523-A830-4CEC-BE3B-64A53CB55A78}" type="presOf" srcId="{00F55D43-92EE-4B3F-9EB0-F4ABD5F88554}" destId="{86239680-3CB0-4DF4-8F4D-801C589137CD}" srcOrd="0" destOrd="2" presId="urn:microsoft.com/office/officeart/2005/8/layout/vList5"/>
    <dgm:cxn modelId="{3F9EA91B-B68F-4C62-903F-27D5B23C46AE}" srcId="{3ACC6A0D-5AFA-43D3-924D-E42FFE9D8403}" destId="{87F80FA7-1FDC-4687-87AF-749CE58D823F}" srcOrd="0" destOrd="0" parTransId="{418358B0-A534-4E2B-B5ED-BE9E02895AFC}" sibTransId="{538F9D4A-8D14-42DB-88B8-D587CD58C2C0}"/>
    <dgm:cxn modelId="{475A9DE5-7DF4-42C1-8641-615ACE185905}" type="presOf" srcId="{3ACC6A0D-5AFA-43D3-924D-E42FFE9D8403}" destId="{78AD1182-6711-44B6-95D9-0543DA065073}" srcOrd="0" destOrd="0" presId="urn:microsoft.com/office/officeart/2005/8/layout/vList5"/>
    <dgm:cxn modelId="{36D15096-E35C-4D5A-874D-4DD12222F147}" srcId="{87F80FA7-1FDC-4687-87AF-749CE58D823F}" destId="{EEE736A4-98BA-4EBE-A3BD-AF4DFB0D74CA}" srcOrd="4" destOrd="0" parTransId="{3ED0A56C-4581-4FC3-912F-4BC15EA9ABB3}" sibTransId="{480A2043-F2A3-47EB-A9C9-20491C69A6BF}"/>
    <dgm:cxn modelId="{C08FA509-1BC0-4A8D-A416-5D4890C83A4E}" srcId="{87F80FA7-1FDC-4687-87AF-749CE58D823F}" destId="{8EE5ABC3-F19A-45CF-99AE-8DB08DB7ECE9}" srcOrd="1" destOrd="0" parTransId="{A0B6DC2D-D192-4FC0-9A92-8C8C5BB03E93}" sibTransId="{CF680FFA-75F0-48D9-8571-0668B3BCED93}"/>
    <dgm:cxn modelId="{59062622-6F76-41EB-BDC0-0BABF8E94E9A}" type="presOf" srcId="{38C35519-1920-4D5B-A37A-A2EB9DE1B270}" destId="{86239680-3CB0-4DF4-8F4D-801C589137CD}" srcOrd="0" destOrd="5" presId="urn:microsoft.com/office/officeart/2005/8/layout/vList5"/>
    <dgm:cxn modelId="{90BE5FDC-72C9-4D37-9EC4-6A6BA7376DE5}" type="presOf" srcId="{EEE736A4-98BA-4EBE-A3BD-AF4DFB0D74CA}" destId="{86239680-3CB0-4DF4-8F4D-801C589137CD}" srcOrd="0" destOrd="4" presId="urn:microsoft.com/office/officeart/2005/8/layout/vList5"/>
    <dgm:cxn modelId="{059D6589-D83F-4773-AB58-421003B95D36}" type="presOf" srcId="{8DEF30BB-4F82-4D23-A6A8-D37EE743828F}" destId="{86239680-3CB0-4DF4-8F4D-801C589137CD}" srcOrd="0" destOrd="0" presId="urn:microsoft.com/office/officeart/2005/8/layout/vList5"/>
    <dgm:cxn modelId="{405AA860-263B-4397-90AB-63C00DCEE466}" srcId="{87F80FA7-1FDC-4687-87AF-749CE58D823F}" destId="{38C35519-1920-4D5B-A37A-A2EB9DE1B270}" srcOrd="5" destOrd="0" parTransId="{6297A4DE-2439-4C18-9250-C3FA04250579}" sibTransId="{31BC8389-F658-43BA-AC01-712CB90A2832}"/>
    <dgm:cxn modelId="{56B8B5FA-0A48-43F2-A501-A840EBB80CBE}" type="presOf" srcId="{9320B144-3654-4720-9377-C38590EF05C3}" destId="{86239680-3CB0-4DF4-8F4D-801C589137CD}" srcOrd="0" destOrd="7" presId="urn:microsoft.com/office/officeart/2005/8/layout/vList5"/>
    <dgm:cxn modelId="{A6234C16-A0FE-49B4-A73D-AA1C940202F2}" type="presOf" srcId="{A59A3888-2971-411D-B373-303E86D37FC6}" destId="{86239680-3CB0-4DF4-8F4D-801C589137CD}" srcOrd="0" destOrd="8" presId="urn:microsoft.com/office/officeart/2005/8/layout/vList5"/>
    <dgm:cxn modelId="{F4FE1628-240C-40CC-88F7-F4991FB82FC2}" srcId="{87F80FA7-1FDC-4687-87AF-749CE58D823F}" destId="{0B5E1AC4-8FE8-48A5-A7F7-BEE4E19CBC86}" srcOrd="6" destOrd="0" parTransId="{AD2D28E0-7DAE-452C-9011-E4A28C929C2F}" sibTransId="{D1E0988D-6F79-4581-8376-D152B5635360}"/>
    <dgm:cxn modelId="{F857F481-E635-4908-972C-D04FC04D86A3}" type="presOf" srcId="{87F80FA7-1FDC-4687-87AF-749CE58D823F}" destId="{2381FA19-2733-48ED-ABAA-7EDFAF30A094}" srcOrd="0" destOrd="0" presId="urn:microsoft.com/office/officeart/2005/8/layout/vList5"/>
    <dgm:cxn modelId="{EEF1E5E9-884D-4B5C-B783-90AC5AA4696D}" srcId="{87F80FA7-1FDC-4687-87AF-749CE58D823F}" destId="{00F55D43-92EE-4B3F-9EB0-F4ABD5F88554}" srcOrd="2" destOrd="0" parTransId="{795A487A-6C49-43E1-BDBA-CBEDC08B98E2}" sibTransId="{96368CF3-378F-4399-967A-C7B214B8FACA}"/>
    <dgm:cxn modelId="{9E196226-1F04-4B2E-A20E-3255A9F705A4}" type="presOf" srcId="{8EE5ABC3-F19A-45CF-99AE-8DB08DB7ECE9}" destId="{86239680-3CB0-4DF4-8F4D-801C589137CD}" srcOrd="0" destOrd="1" presId="urn:microsoft.com/office/officeart/2005/8/layout/vList5"/>
    <dgm:cxn modelId="{1357561B-6F0F-4BFB-B766-CAA176D3AC34}" srcId="{87F80FA7-1FDC-4687-87AF-749CE58D823F}" destId="{A59A3888-2971-411D-B373-303E86D37FC6}" srcOrd="8" destOrd="0" parTransId="{3BE7734E-A289-407C-A637-A36FFB2AF852}" sibTransId="{78441291-7C70-4ECA-9663-E208250954DB}"/>
    <dgm:cxn modelId="{6858BA2D-E391-4455-987A-403C70DE79AA}" srcId="{87F80FA7-1FDC-4687-87AF-749CE58D823F}" destId="{8DEF30BB-4F82-4D23-A6A8-D37EE743828F}" srcOrd="0" destOrd="0" parTransId="{A6B50BC7-1DCE-49CD-AB35-710696CB9FE1}" sibTransId="{67365A2B-5F83-4EF4-960D-2182A373B7A7}"/>
    <dgm:cxn modelId="{6223AEEE-B911-4D32-9806-61F193A8B293}" type="presOf" srcId="{459311F0-C597-46A1-8D83-EABE672EBAA3}" destId="{86239680-3CB0-4DF4-8F4D-801C589137CD}" srcOrd="0" destOrd="3" presId="urn:microsoft.com/office/officeart/2005/8/layout/vList5"/>
    <dgm:cxn modelId="{8745C8A7-D0E1-49C0-93CC-DF55B5BFE815}" type="presOf" srcId="{0B5E1AC4-8FE8-48A5-A7F7-BEE4E19CBC86}" destId="{86239680-3CB0-4DF4-8F4D-801C589137CD}" srcOrd="0" destOrd="6" presId="urn:microsoft.com/office/officeart/2005/8/layout/vList5"/>
    <dgm:cxn modelId="{9419EFEA-F00B-494B-8822-3FD1531CFAD6}" srcId="{87F80FA7-1FDC-4687-87AF-749CE58D823F}" destId="{459311F0-C597-46A1-8D83-EABE672EBAA3}" srcOrd="3" destOrd="0" parTransId="{E4F65F4E-805B-49EF-8D79-D98958547214}" sibTransId="{082ECCE3-4908-4CD3-A425-FE4B6E287C24}"/>
    <dgm:cxn modelId="{32D0B7B7-878B-4A94-8F17-E02ACE9884E3}" srcId="{87F80FA7-1FDC-4687-87AF-749CE58D823F}" destId="{9320B144-3654-4720-9377-C38590EF05C3}" srcOrd="7" destOrd="0" parTransId="{7F9B520A-0A91-414E-A9AF-8E243540A92F}" sibTransId="{0E728532-0C6F-4B3E-A6B4-6D394894F914}"/>
    <dgm:cxn modelId="{FABF7ECC-A2E6-49CC-9CCA-130552E09ABB}" type="presParOf" srcId="{78AD1182-6711-44B6-95D9-0543DA065073}" destId="{0A5E051B-36E3-4708-B8E0-CEA45E5AFCA3}" srcOrd="0" destOrd="0" presId="urn:microsoft.com/office/officeart/2005/8/layout/vList5"/>
    <dgm:cxn modelId="{EC830D0A-5293-4F2B-BAEB-3162152A0C11}" type="presParOf" srcId="{0A5E051B-36E3-4708-B8E0-CEA45E5AFCA3}" destId="{2381FA19-2733-48ED-ABAA-7EDFAF30A094}" srcOrd="0" destOrd="0" presId="urn:microsoft.com/office/officeart/2005/8/layout/vList5"/>
    <dgm:cxn modelId="{DC51BB64-9D03-497E-B055-F06BC33C6C24}" type="presParOf" srcId="{0A5E051B-36E3-4708-B8E0-CEA45E5AFCA3}" destId="{86239680-3CB0-4DF4-8F4D-801C589137CD}" srcOrd="1" destOrd="0" presId="urn:microsoft.com/office/officeart/2005/8/layout/vList5"/>
  </dgm:cxnLst>
  <dgm:bg/>
  <dgm:whole/>
</dgm:dataModel>
</file>

<file path=ppt/diagrams/data26.xml><?xml version="1.0" encoding="utf-8"?>
<dgm:dataModel xmlns:dgm="http://schemas.openxmlformats.org/drawingml/2006/diagram" xmlns:a="http://schemas.openxmlformats.org/drawingml/2006/main">
  <dgm:ptLst>
    <dgm:pt modelId="{3ACC6A0D-5AFA-43D3-924D-E42FFE9D8403}"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zh-CN" altLang="en-US"/>
        </a:p>
      </dgm:t>
    </dgm:pt>
    <dgm:pt modelId="{87F80FA7-1FDC-4687-87AF-749CE58D823F}">
      <dgm:prSet phldrT="[文本]"/>
      <dgm:spPr/>
      <dgm:t>
        <a:bodyPr/>
        <a:lstStyle/>
        <a:p>
          <a:r>
            <a:rPr lang="zh-CN" altLang="en-US" dirty="0" smtClean="0">
              <a:solidFill>
                <a:srgbClr val="FFFFFF"/>
              </a:solidFill>
              <a:latin typeface="+mn-ea"/>
              <a:ea typeface="+mn-ea"/>
            </a:rPr>
            <a:t>公积金</a:t>
          </a:r>
          <a:endParaRPr lang="zh-CN" altLang="en-US" dirty="0">
            <a:solidFill>
              <a:srgbClr val="FFFFFF"/>
            </a:solidFill>
            <a:latin typeface="+mn-ea"/>
            <a:ea typeface="+mn-ea"/>
          </a:endParaRPr>
        </a:p>
      </dgm:t>
    </dgm:pt>
    <dgm:pt modelId="{418358B0-A534-4E2B-B5ED-BE9E02895AFC}" type="parTrans" cxnId="{3F9EA91B-B68F-4C62-903F-27D5B23C46AE}">
      <dgm:prSet/>
      <dgm:spPr/>
      <dgm:t>
        <a:bodyPr/>
        <a:lstStyle/>
        <a:p>
          <a:endParaRPr lang="zh-CN" altLang="en-US"/>
        </a:p>
      </dgm:t>
    </dgm:pt>
    <dgm:pt modelId="{538F9D4A-8D14-42DB-88B8-D587CD58C2C0}" type="sibTrans" cxnId="{3F9EA91B-B68F-4C62-903F-27D5B23C46AE}">
      <dgm:prSet/>
      <dgm:spPr/>
      <dgm:t>
        <a:bodyPr/>
        <a:lstStyle/>
        <a:p>
          <a:endParaRPr lang="zh-CN" altLang="en-US"/>
        </a:p>
      </dgm:t>
    </dgm:pt>
    <dgm:pt modelId="{802793A6-CBD1-4C70-9D1B-CC7A314A1196}">
      <dgm:prSet phldrT="[文本]" custT="1"/>
      <dgm:spPr>
        <a:solidFill>
          <a:srgbClr val="FFFFFF">
            <a:alpha val="90000"/>
          </a:srgbClr>
        </a:solidFill>
      </dgm:spPr>
      <dgm:t>
        <a:bodyPr/>
        <a:lstStyle/>
        <a:p>
          <a:r>
            <a:rPr lang="zh-CN" altLang="en-US" sz="1400" dirty="0" smtClean="0">
              <a:solidFill>
                <a:srgbClr val="1C1C1C"/>
              </a:solidFill>
              <a:latin typeface="+mn-ea"/>
              <a:ea typeface="+mn-ea"/>
            </a:rPr>
            <a:t>申请人和配偶不能</a:t>
          </a:r>
          <a:r>
            <a:rPr lang="zh-CN" altLang="en-US" sz="1400" dirty="0" smtClean="0">
              <a:solidFill>
                <a:srgbClr val="1C1C1C"/>
              </a:solidFill>
              <a:latin typeface="+mn-ea"/>
              <a:ea typeface="+mn-ea"/>
            </a:rPr>
            <a:t>到现场</a:t>
          </a:r>
          <a:r>
            <a:rPr lang="zh-CN" altLang="en-US" sz="1400" dirty="0" smtClean="0">
              <a:solidFill>
                <a:srgbClr val="1C1C1C"/>
              </a:solidFill>
              <a:latin typeface="+mn-ea"/>
              <a:ea typeface="+mn-ea"/>
            </a:rPr>
            <a:t>办理的，需要公证的授权委托书</a:t>
          </a:r>
          <a:r>
            <a:rPr lang="zh-CN" altLang="en-US" sz="1400" dirty="0" smtClean="0">
              <a:solidFill>
                <a:schemeClr val="tx1"/>
              </a:solidFill>
              <a:latin typeface="+mn-ea"/>
              <a:ea typeface="+mn-ea"/>
            </a:rPr>
            <a:t>。</a:t>
          </a:r>
          <a:endParaRPr lang="zh-CN" altLang="en-US" sz="1400" dirty="0">
            <a:solidFill>
              <a:schemeClr val="tx1"/>
            </a:solidFill>
            <a:latin typeface="+mn-ea"/>
            <a:ea typeface="+mn-ea"/>
          </a:endParaRPr>
        </a:p>
      </dgm:t>
    </dgm:pt>
    <dgm:pt modelId="{FB94CFE1-91A4-46F6-B695-4FF57B7DD47A}" type="parTrans" cxnId="{52AF3023-D549-4D9E-B224-0F61AD712855}">
      <dgm:prSet/>
      <dgm:spPr/>
      <dgm:t>
        <a:bodyPr/>
        <a:lstStyle/>
        <a:p>
          <a:endParaRPr lang="zh-CN" altLang="en-US"/>
        </a:p>
      </dgm:t>
    </dgm:pt>
    <dgm:pt modelId="{FF49B0E6-18CB-42E6-9C2D-0F363079C3AE}" type="sibTrans" cxnId="{52AF3023-D549-4D9E-B224-0F61AD712855}">
      <dgm:prSet/>
      <dgm:spPr/>
      <dgm:t>
        <a:bodyPr/>
        <a:lstStyle/>
        <a:p>
          <a:endParaRPr lang="zh-CN" altLang="en-US"/>
        </a:p>
      </dgm:t>
    </dgm:pt>
    <dgm:pt modelId="{4F49577A-6322-459E-8FF2-C71A85FB8A10}">
      <dgm:prSet phldrT="[文本]"/>
      <dgm:spPr/>
      <dgm:t>
        <a:bodyPr/>
        <a:lstStyle/>
        <a:p>
          <a:r>
            <a:rPr lang="zh-CN" altLang="en-US" dirty="0" smtClean="0">
              <a:solidFill>
                <a:srgbClr val="FFFFFF"/>
              </a:solidFill>
              <a:latin typeface="+mn-ea"/>
              <a:ea typeface="+mn-ea"/>
            </a:rPr>
            <a:t>相关人员</a:t>
          </a:r>
          <a:endParaRPr lang="zh-CN" altLang="en-US" dirty="0">
            <a:solidFill>
              <a:srgbClr val="FFFFFF"/>
            </a:solidFill>
            <a:latin typeface="+mn-ea"/>
            <a:ea typeface="+mn-ea"/>
          </a:endParaRPr>
        </a:p>
      </dgm:t>
    </dgm:pt>
    <dgm:pt modelId="{142BD9C9-83BE-4B75-AE86-264CF15FBC3C}" type="parTrans" cxnId="{AD978664-7D93-4B8B-A41D-83319AAECAA5}">
      <dgm:prSet/>
      <dgm:spPr/>
      <dgm:t>
        <a:bodyPr/>
        <a:lstStyle/>
        <a:p>
          <a:endParaRPr lang="zh-CN" altLang="en-US"/>
        </a:p>
      </dgm:t>
    </dgm:pt>
    <dgm:pt modelId="{AF9E0CEE-D2CF-45C5-AE87-D6B2D0D49884}" type="sibTrans" cxnId="{AD978664-7D93-4B8B-A41D-83319AAECAA5}">
      <dgm:prSet/>
      <dgm:spPr/>
      <dgm:t>
        <a:bodyPr/>
        <a:lstStyle/>
        <a:p>
          <a:endParaRPr lang="zh-CN" altLang="en-US"/>
        </a:p>
      </dgm:t>
    </dgm:pt>
    <dgm:pt modelId="{8DEF30BB-4F82-4D23-A6A8-D37EE743828F}">
      <dgm:prSet phldrT="[文本]" custT="1"/>
      <dgm:spPr>
        <a:solidFill>
          <a:srgbClr val="FFFFFF">
            <a:alpha val="90000"/>
          </a:srgbClr>
        </a:solidFill>
      </dgm:spPr>
      <dgm:t>
        <a:bodyPr/>
        <a:lstStyle/>
        <a:p>
          <a:r>
            <a:rPr lang="zh-CN" altLang="en-US" sz="1400" dirty="0" smtClean="0">
              <a:solidFill>
                <a:schemeClr val="tx1"/>
              </a:solidFill>
              <a:latin typeface="+mn-ea"/>
              <a:ea typeface="+mn-ea"/>
            </a:rPr>
            <a:t>申请贷款前是否正常缴存？</a:t>
          </a:r>
          <a:endParaRPr lang="zh-CN" altLang="en-US" sz="1400" dirty="0">
            <a:solidFill>
              <a:schemeClr val="tx1"/>
            </a:solidFill>
            <a:latin typeface="+mn-ea"/>
            <a:ea typeface="+mn-ea"/>
          </a:endParaRPr>
        </a:p>
      </dgm:t>
    </dgm:pt>
    <dgm:pt modelId="{A6B50BC7-1DCE-49CD-AB35-710696CB9FE1}" type="parTrans" cxnId="{6858BA2D-E391-4455-987A-403C70DE79AA}">
      <dgm:prSet/>
      <dgm:spPr/>
      <dgm:t>
        <a:bodyPr/>
        <a:lstStyle/>
        <a:p>
          <a:endParaRPr lang="zh-CN" altLang="en-US"/>
        </a:p>
      </dgm:t>
    </dgm:pt>
    <dgm:pt modelId="{67365A2B-5F83-4EF4-960D-2182A373B7A7}" type="sibTrans" cxnId="{6858BA2D-E391-4455-987A-403C70DE79AA}">
      <dgm:prSet/>
      <dgm:spPr/>
      <dgm:t>
        <a:bodyPr/>
        <a:lstStyle/>
        <a:p>
          <a:endParaRPr lang="zh-CN" altLang="en-US"/>
        </a:p>
      </dgm:t>
    </dgm:pt>
    <dgm:pt modelId="{459311F0-C597-46A1-8D83-EABE672EBAA3}">
      <dgm:prSet phldrT="[文本]" custT="1"/>
      <dgm:spPr>
        <a:solidFill>
          <a:srgbClr val="FFFFFF">
            <a:alpha val="90000"/>
          </a:srgbClr>
        </a:solidFill>
      </dgm:spPr>
      <dgm:t>
        <a:bodyPr/>
        <a:lstStyle/>
        <a:p>
          <a:r>
            <a:rPr lang="zh-CN" altLang="en-US" sz="1400" dirty="0" smtClean="0">
              <a:solidFill>
                <a:schemeClr val="tx1"/>
              </a:solidFill>
              <a:latin typeface="+mn-ea"/>
              <a:ea typeface="+mn-ea"/>
            </a:rPr>
            <a:t>申请贷款前，近一年是否有过工作调动？</a:t>
          </a:r>
          <a:endParaRPr lang="zh-CN" altLang="en-US" sz="1400" dirty="0">
            <a:solidFill>
              <a:schemeClr val="tx1"/>
            </a:solidFill>
            <a:latin typeface="+mn-ea"/>
            <a:ea typeface="+mn-ea"/>
          </a:endParaRPr>
        </a:p>
      </dgm:t>
    </dgm:pt>
    <dgm:pt modelId="{E4F65F4E-805B-49EF-8D79-D98958547214}" type="parTrans" cxnId="{9419EFEA-F00B-494B-8822-3FD1531CFAD6}">
      <dgm:prSet/>
      <dgm:spPr/>
      <dgm:t>
        <a:bodyPr/>
        <a:lstStyle/>
        <a:p>
          <a:endParaRPr lang="zh-CN" altLang="en-US"/>
        </a:p>
      </dgm:t>
    </dgm:pt>
    <dgm:pt modelId="{082ECCE3-4908-4CD3-A425-FE4B6E287C24}" type="sibTrans" cxnId="{9419EFEA-F00B-494B-8822-3FD1531CFAD6}">
      <dgm:prSet/>
      <dgm:spPr/>
      <dgm:t>
        <a:bodyPr/>
        <a:lstStyle/>
        <a:p>
          <a:endParaRPr lang="zh-CN" altLang="en-US"/>
        </a:p>
      </dgm:t>
    </dgm:pt>
    <dgm:pt modelId="{38C35519-1920-4D5B-A37A-A2EB9DE1B270}">
      <dgm:prSet phldrT="[文本]" custT="1"/>
      <dgm:spPr>
        <a:solidFill>
          <a:srgbClr val="FFFFFF">
            <a:alpha val="90000"/>
          </a:srgbClr>
        </a:solidFill>
      </dgm:spPr>
      <dgm:t>
        <a:bodyPr/>
        <a:lstStyle/>
        <a:p>
          <a:r>
            <a:rPr lang="zh-CN" altLang="en-US" sz="1400" dirty="0" smtClean="0">
              <a:solidFill>
                <a:schemeClr val="tx1"/>
              </a:solidFill>
              <a:latin typeface="+mn-ea"/>
              <a:ea typeface="+mn-ea"/>
            </a:rPr>
            <a:t>申请贷款时，是否马上有工作调动？</a:t>
          </a:r>
          <a:endParaRPr lang="zh-CN" altLang="en-US" sz="1400" dirty="0">
            <a:solidFill>
              <a:schemeClr val="tx1"/>
            </a:solidFill>
            <a:latin typeface="+mn-ea"/>
            <a:ea typeface="+mn-ea"/>
          </a:endParaRPr>
        </a:p>
      </dgm:t>
    </dgm:pt>
    <dgm:pt modelId="{6297A4DE-2439-4C18-9250-C3FA04250579}" type="parTrans" cxnId="{405AA860-263B-4397-90AB-63C00DCEE466}">
      <dgm:prSet/>
      <dgm:spPr/>
      <dgm:t>
        <a:bodyPr/>
        <a:lstStyle/>
        <a:p>
          <a:endParaRPr lang="zh-CN" altLang="en-US"/>
        </a:p>
      </dgm:t>
    </dgm:pt>
    <dgm:pt modelId="{31BC8389-F658-43BA-AC01-712CB90A2832}" type="sibTrans" cxnId="{405AA860-263B-4397-90AB-63C00DCEE466}">
      <dgm:prSet/>
      <dgm:spPr/>
      <dgm:t>
        <a:bodyPr/>
        <a:lstStyle/>
        <a:p>
          <a:endParaRPr lang="zh-CN" altLang="en-US"/>
        </a:p>
      </dgm:t>
    </dgm:pt>
    <dgm:pt modelId="{BF9FE8BE-983E-41F9-B317-D7015F6F36FA}">
      <dgm:prSet phldrT="[文本]"/>
      <dgm:spPr/>
      <dgm:t>
        <a:bodyPr/>
        <a:lstStyle/>
        <a:p>
          <a:r>
            <a:rPr lang="zh-CN" altLang="en-US" dirty="0" smtClean="0">
              <a:solidFill>
                <a:srgbClr val="FFFFFF"/>
              </a:solidFill>
              <a:latin typeface="+mn-ea"/>
              <a:ea typeface="+mn-ea"/>
            </a:rPr>
            <a:t>公证</a:t>
          </a:r>
          <a:endParaRPr lang="zh-CN" altLang="en-US" dirty="0">
            <a:solidFill>
              <a:srgbClr val="FFFFFF"/>
            </a:solidFill>
            <a:latin typeface="+mn-ea"/>
            <a:ea typeface="+mn-ea"/>
          </a:endParaRPr>
        </a:p>
      </dgm:t>
    </dgm:pt>
    <dgm:pt modelId="{6A4C0EF0-ECC4-4E5F-9FF7-030BF8FA6E52}" type="sibTrans" cxnId="{953531F8-CCD4-46A6-B490-DB68D2FBDC8C}">
      <dgm:prSet/>
      <dgm:spPr/>
      <dgm:t>
        <a:bodyPr/>
        <a:lstStyle/>
        <a:p>
          <a:endParaRPr lang="zh-CN" altLang="en-US"/>
        </a:p>
      </dgm:t>
    </dgm:pt>
    <dgm:pt modelId="{922601CA-F814-4FB6-A426-5608D1BEDA51}" type="parTrans" cxnId="{953531F8-CCD4-46A6-B490-DB68D2FBDC8C}">
      <dgm:prSet/>
      <dgm:spPr/>
      <dgm:t>
        <a:bodyPr/>
        <a:lstStyle/>
        <a:p>
          <a:endParaRPr lang="zh-CN" altLang="en-US"/>
        </a:p>
      </dgm:t>
    </dgm:pt>
    <dgm:pt modelId="{634CD4F2-3B56-489B-8CCC-4E454B4745C7}">
      <dgm:prSet phldrT="[文本]" custT="1"/>
      <dgm:spPr>
        <a:solidFill>
          <a:srgbClr val="FFFFFF">
            <a:alpha val="90000"/>
          </a:srgbClr>
        </a:solidFill>
      </dgm:spPr>
      <dgm:t>
        <a:bodyPr/>
        <a:lstStyle/>
        <a:p>
          <a:r>
            <a:rPr lang="zh-CN" altLang="en-US" sz="1400" dirty="0" smtClean="0">
              <a:solidFill>
                <a:srgbClr val="1C1C1C"/>
              </a:solidFill>
              <a:latin typeface="+mn-ea"/>
              <a:ea typeface="+mn-ea"/>
            </a:rPr>
            <a:t>存量房卖方房主不能</a:t>
          </a:r>
          <a:r>
            <a:rPr lang="zh-CN" altLang="en-US" sz="1400" dirty="0" smtClean="0">
              <a:solidFill>
                <a:srgbClr val="1C1C1C"/>
              </a:solidFill>
              <a:latin typeface="+mn-ea"/>
              <a:ea typeface="+mn-ea"/>
            </a:rPr>
            <a:t>到现场</a:t>
          </a:r>
          <a:r>
            <a:rPr lang="zh-CN" altLang="en-US" sz="1400" dirty="0" smtClean="0">
              <a:solidFill>
                <a:srgbClr val="1C1C1C"/>
              </a:solidFill>
              <a:latin typeface="+mn-ea"/>
              <a:ea typeface="+mn-ea"/>
            </a:rPr>
            <a:t>办理的，需要公证的授权委托书。</a:t>
          </a:r>
          <a:endParaRPr lang="zh-CN" altLang="en-US" sz="1400" dirty="0">
            <a:solidFill>
              <a:schemeClr val="tx1"/>
            </a:solidFill>
            <a:latin typeface="+mn-ea"/>
            <a:ea typeface="+mn-ea"/>
          </a:endParaRPr>
        </a:p>
      </dgm:t>
    </dgm:pt>
    <dgm:pt modelId="{AB62DCB4-BAE0-4E80-9257-2F61449D8EC6}" type="parTrans" cxnId="{A5FF8415-CEDE-4FC0-9B88-37C2DC349D48}">
      <dgm:prSet/>
      <dgm:spPr/>
      <dgm:t>
        <a:bodyPr/>
        <a:lstStyle/>
        <a:p>
          <a:endParaRPr lang="zh-CN" altLang="en-US"/>
        </a:p>
      </dgm:t>
    </dgm:pt>
    <dgm:pt modelId="{DFFC00D7-B189-4C1A-8400-CFD24B6DB2B2}" type="sibTrans" cxnId="{A5FF8415-CEDE-4FC0-9B88-37C2DC349D48}">
      <dgm:prSet/>
      <dgm:spPr/>
      <dgm:t>
        <a:bodyPr/>
        <a:lstStyle/>
        <a:p>
          <a:endParaRPr lang="zh-CN" altLang="en-US"/>
        </a:p>
      </dgm:t>
    </dgm:pt>
    <dgm:pt modelId="{6210CC66-0FF3-448A-924F-4E9B1D51FA73}">
      <dgm:prSet phldrT="[文本]" custT="1"/>
      <dgm:spPr>
        <a:solidFill>
          <a:srgbClr val="FFFFFF">
            <a:alpha val="90000"/>
          </a:srgbClr>
        </a:solidFill>
      </dgm:spPr>
      <dgm:t>
        <a:bodyPr/>
        <a:lstStyle/>
        <a:p>
          <a:r>
            <a:rPr lang="zh-CN" altLang="en-US" sz="1400" dirty="0" smtClean="0">
              <a:solidFill>
                <a:srgbClr val="1C1C1C"/>
              </a:solidFill>
              <a:latin typeface="+mn-ea"/>
              <a:ea typeface="+mn-ea"/>
            </a:rPr>
            <a:t>申请贷款时，申请人本人及配偶要到场。</a:t>
          </a:r>
          <a:endParaRPr lang="zh-CN" altLang="en-US" sz="1400" dirty="0">
            <a:solidFill>
              <a:srgbClr val="1C1C1C"/>
            </a:solidFill>
            <a:latin typeface="+mn-ea"/>
            <a:ea typeface="+mn-ea"/>
          </a:endParaRPr>
        </a:p>
      </dgm:t>
    </dgm:pt>
    <dgm:pt modelId="{4AA9AA97-4EE0-42A2-ACA2-835BFAF2AE2D}" type="parTrans" cxnId="{7C131AB5-FDEA-4084-8CBE-BF6F619B0F0A}">
      <dgm:prSet/>
      <dgm:spPr/>
      <dgm:t>
        <a:bodyPr/>
        <a:lstStyle/>
        <a:p>
          <a:endParaRPr lang="zh-CN" altLang="en-US"/>
        </a:p>
      </dgm:t>
    </dgm:pt>
    <dgm:pt modelId="{92C2ABE7-4D69-459C-99D1-10024C616251}" type="sibTrans" cxnId="{7C131AB5-FDEA-4084-8CBE-BF6F619B0F0A}">
      <dgm:prSet/>
      <dgm:spPr/>
      <dgm:t>
        <a:bodyPr/>
        <a:lstStyle/>
        <a:p>
          <a:endParaRPr lang="zh-CN" altLang="en-US"/>
        </a:p>
      </dgm:t>
    </dgm:pt>
    <dgm:pt modelId="{54951459-D36F-4723-A2C4-E3642B970CC9}">
      <dgm:prSet phldrT="[文本]" custT="1"/>
      <dgm:spPr>
        <a:solidFill>
          <a:srgbClr val="FFFFFF">
            <a:alpha val="90000"/>
          </a:srgbClr>
        </a:solidFill>
      </dgm:spPr>
      <dgm:t>
        <a:bodyPr/>
        <a:lstStyle/>
        <a:p>
          <a:r>
            <a:rPr lang="zh-CN" altLang="en-US" sz="1400" dirty="0" smtClean="0">
              <a:solidFill>
                <a:srgbClr val="1C1C1C"/>
              </a:solidFill>
              <a:latin typeface="+mn-ea"/>
              <a:ea typeface="+mn-ea"/>
            </a:rPr>
            <a:t>申请贷款时，存量房（二手房）卖方房主本人要到场。</a:t>
          </a:r>
          <a:endParaRPr lang="zh-CN" altLang="en-US" sz="1400" dirty="0">
            <a:solidFill>
              <a:srgbClr val="1C1C1C"/>
            </a:solidFill>
            <a:latin typeface="+mn-ea"/>
            <a:ea typeface="+mn-ea"/>
          </a:endParaRPr>
        </a:p>
      </dgm:t>
    </dgm:pt>
    <dgm:pt modelId="{6F58F2B1-F2BC-4B6E-9F6F-10306C45FFF9}" type="parTrans" cxnId="{5BBA8A09-5FBC-407E-AEBB-951596B3F61A}">
      <dgm:prSet/>
      <dgm:spPr/>
      <dgm:t>
        <a:bodyPr/>
        <a:lstStyle/>
        <a:p>
          <a:endParaRPr lang="zh-CN" altLang="en-US"/>
        </a:p>
      </dgm:t>
    </dgm:pt>
    <dgm:pt modelId="{A482EEFA-1BAF-41C0-8261-99B802D4695B}" type="sibTrans" cxnId="{5BBA8A09-5FBC-407E-AEBB-951596B3F61A}">
      <dgm:prSet/>
      <dgm:spPr/>
      <dgm:t>
        <a:bodyPr/>
        <a:lstStyle/>
        <a:p>
          <a:endParaRPr lang="zh-CN" altLang="en-US"/>
        </a:p>
      </dgm:t>
    </dgm:pt>
    <dgm:pt modelId="{4380631F-79D3-41F6-BC1C-A483DBDB6C2A}">
      <dgm:prSet phldrT="[文本]" custT="1"/>
      <dgm:spPr>
        <a:solidFill>
          <a:srgbClr val="FFFFFF">
            <a:alpha val="90000"/>
          </a:srgbClr>
        </a:solidFill>
      </dgm:spPr>
      <dgm:t>
        <a:bodyPr/>
        <a:lstStyle/>
        <a:p>
          <a:r>
            <a:rPr lang="zh-CN" altLang="en-US" sz="1400" dirty="0" smtClean="0">
              <a:solidFill>
                <a:schemeClr val="tx1"/>
              </a:solidFill>
              <a:latin typeface="+mn-ea"/>
              <a:ea typeface="+mn-ea"/>
            </a:rPr>
            <a:t>借款申请人配偶是否缴存住房公积金？</a:t>
          </a:r>
          <a:endParaRPr lang="zh-CN" altLang="en-US" sz="1400" dirty="0">
            <a:solidFill>
              <a:schemeClr val="tx1"/>
            </a:solidFill>
            <a:latin typeface="+mn-ea"/>
            <a:ea typeface="+mn-ea"/>
          </a:endParaRPr>
        </a:p>
      </dgm:t>
    </dgm:pt>
    <dgm:pt modelId="{5CA120A7-6729-4F21-818A-FC3E5273FD9E}" type="parTrans" cxnId="{8B6031D2-C098-48E6-A027-62751B9FAAA7}">
      <dgm:prSet/>
      <dgm:spPr/>
      <dgm:t>
        <a:bodyPr/>
        <a:lstStyle/>
        <a:p>
          <a:endParaRPr lang="zh-CN" altLang="en-US"/>
        </a:p>
      </dgm:t>
    </dgm:pt>
    <dgm:pt modelId="{5294094A-6374-4F53-9A29-9EF7AACB5F44}" type="sibTrans" cxnId="{8B6031D2-C098-48E6-A027-62751B9FAAA7}">
      <dgm:prSet/>
      <dgm:spPr/>
      <dgm:t>
        <a:bodyPr/>
        <a:lstStyle/>
        <a:p>
          <a:endParaRPr lang="zh-CN" altLang="en-US"/>
        </a:p>
      </dgm:t>
    </dgm:pt>
    <dgm:pt modelId="{560B4B2B-1C1C-446C-876B-73CF00A9CE2A}">
      <dgm:prSet phldrT="[文本]" custT="1"/>
      <dgm:spPr>
        <a:solidFill>
          <a:srgbClr val="FFFFFF">
            <a:alpha val="90000"/>
          </a:srgbClr>
        </a:solidFill>
      </dgm:spPr>
      <dgm:t>
        <a:bodyPr/>
        <a:lstStyle/>
        <a:p>
          <a:r>
            <a:rPr lang="zh-CN" altLang="en-US" sz="1400" dirty="0" smtClean="0">
              <a:solidFill>
                <a:schemeClr val="tx1"/>
              </a:solidFill>
              <a:latin typeface="+mn-ea"/>
              <a:ea typeface="+mn-ea"/>
            </a:rPr>
            <a:t>贷款涉及相关财产时，可能需要公证的相关证明。</a:t>
          </a:r>
          <a:endParaRPr lang="zh-CN" altLang="en-US" sz="1400" dirty="0">
            <a:solidFill>
              <a:schemeClr val="tx1"/>
            </a:solidFill>
            <a:latin typeface="+mn-ea"/>
            <a:ea typeface="+mn-ea"/>
          </a:endParaRPr>
        </a:p>
      </dgm:t>
    </dgm:pt>
    <dgm:pt modelId="{8497CFA5-E2EC-43D6-8901-79472C338729}" type="parTrans" cxnId="{BF2CA0AD-8CA4-49F8-9337-6069BA6DBD59}">
      <dgm:prSet/>
      <dgm:spPr/>
      <dgm:t>
        <a:bodyPr/>
        <a:lstStyle/>
        <a:p>
          <a:endParaRPr lang="zh-CN" altLang="en-US"/>
        </a:p>
      </dgm:t>
    </dgm:pt>
    <dgm:pt modelId="{473C27AB-B2A1-49EA-8C4F-9CA8979792AE}" type="sibTrans" cxnId="{BF2CA0AD-8CA4-49F8-9337-6069BA6DBD59}">
      <dgm:prSet/>
      <dgm:spPr/>
      <dgm:t>
        <a:bodyPr/>
        <a:lstStyle/>
        <a:p>
          <a:endParaRPr lang="zh-CN" altLang="en-US"/>
        </a:p>
      </dgm:t>
    </dgm:pt>
    <dgm:pt modelId="{C966640B-D2B4-4E4B-AE84-CDFBA006E5B1}">
      <dgm:prSet phldrT="[文本]" custT="1"/>
      <dgm:spPr>
        <a:solidFill>
          <a:srgbClr val="FFFFFF">
            <a:alpha val="90000"/>
          </a:srgbClr>
        </a:solidFill>
      </dgm:spPr>
      <dgm:t>
        <a:bodyPr/>
        <a:lstStyle/>
        <a:p>
          <a:r>
            <a:rPr lang="zh-CN" altLang="en-US" sz="1400" dirty="0" smtClean="0">
              <a:solidFill>
                <a:schemeClr val="tx1"/>
              </a:solidFill>
              <a:latin typeface="+mn-ea"/>
              <a:ea typeface="+mn-ea"/>
            </a:rPr>
            <a:t>申请贷款前是否需要提前停止住房公积金的提取？（特别是认定为二套住房的）</a:t>
          </a:r>
          <a:endParaRPr lang="zh-CN" altLang="en-US" sz="1400" dirty="0">
            <a:solidFill>
              <a:schemeClr val="tx1"/>
            </a:solidFill>
            <a:latin typeface="+mn-ea"/>
            <a:ea typeface="+mn-ea"/>
          </a:endParaRPr>
        </a:p>
      </dgm:t>
    </dgm:pt>
    <dgm:pt modelId="{6D0D0838-8F67-4B9D-AC82-13FC0785480D}" type="parTrans" cxnId="{DBD18016-859F-4F79-92FA-D018FD496CAD}">
      <dgm:prSet/>
      <dgm:spPr/>
      <dgm:t>
        <a:bodyPr/>
        <a:lstStyle/>
        <a:p>
          <a:endParaRPr lang="zh-CN" altLang="en-US"/>
        </a:p>
      </dgm:t>
    </dgm:pt>
    <dgm:pt modelId="{90E30F3C-D7AF-43DB-9D8B-8ED371230344}" type="sibTrans" cxnId="{DBD18016-859F-4F79-92FA-D018FD496CAD}">
      <dgm:prSet/>
      <dgm:spPr/>
      <dgm:t>
        <a:bodyPr/>
        <a:lstStyle/>
        <a:p>
          <a:endParaRPr lang="zh-CN" altLang="en-US"/>
        </a:p>
      </dgm:t>
    </dgm:pt>
    <dgm:pt modelId="{78AD1182-6711-44B6-95D9-0543DA065073}" type="pres">
      <dgm:prSet presAssocID="{3ACC6A0D-5AFA-43D3-924D-E42FFE9D8403}" presName="Name0" presStyleCnt="0">
        <dgm:presLayoutVars>
          <dgm:dir/>
          <dgm:animLvl val="lvl"/>
          <dgm:resizeHandles val="exact"/>
        </dgm:presLayoutVars>
      </dgm:prSet>
      <dgm:spPr/>
      <dgm:t>
        <a:bodyPr/>
        <a:lstStyle/>
        <a:p>
          <a:endParaRPr lang="zh-CN" altLang="en-US"/>
        </a:p>
      </dgm:t>
    </dgm:pt>
    <dgm:pt modelId="{0A5E051B-36E3-4708-B8E0-CEA45E5AFCA3}" type="pres">
      <dgm:prSet presAssocID="{87F80FA7-1FDC-4687-87AF-749CE58D823F}" presName="linNode" presStyleCnt="0"/>
      <dgm:spPr/>
    </dgm:pt>
    <dgm:pt modelId="{2381FA19-2733-48ED-ABAA-7EDFAF30A094}" type="pres">
      <dgm:prSet presAssocID="{87F80FA7-1FDC-4687-87AF-749CE58D823F}" presName="parentText" presStyleLbl="node1" presStyleIdx="0" presStyleCnt="3" custScaleX="53264">
        <dgm:presLayoutVars>
          <dgm:chMax val="1"/>
          <dgm:bulletEnabled val="1"/>
        </dgm:presLayoutVars>
      </dgm:prSet>
      <dgm:spPr/>
      <dgm:t>
        <a:bodyPr/>
        <a:lstStyle/>
        <a:p>
          <a:endParaRPr lang="zh-CN" altLang="en-US"/>
        </a:p>
      </dgm:t>
    </dgm:pt>
    <dgm:pt modelId="{86239680-3CB0-4DF4-8F4D-801C589137CD}" type="pres">
      <dgm:prSet presAssocID="{87F80FA7-1FDC-4687-87AF-749CE58D823F}" presName="descendantText" presStyleLbl="alignAccFollowNode1" presStyleIdx="0" presStyleCnt="3" custScaleX="113159" custScaleY="104969">
        <dgm:presLayoutVars>
          <dgm:bulletEnabled val="1"/>
        </dgm:presLayoutVars>
      </dgm:prSet>
      <dgm:spPr/>
      <dgm:t>
        <a:bodyPr/>
        <a:lstStyle/>
        <a:p>
          <a:endParaRPr lang="zh-CN" altLang="en-US"/>
        </a:p>
      </dgm:t>
    </dgm:pt>
    <dgm:pt modelId="{4BBE333D-B468-4E16-8BE4-A0D75FB74CE7}" type="pres">
      <dgm:prSet presAssocID="{538F9D4A-8D14-42DB-88B8-D587CD58C2C0}" presName="sp" presStyleCnt="0"/>
      <dgm:spPr/>
    </dgm:pt>
    <dgm:pt modelId="{FC592209-34A7-4F86-B4A3-CD2205180153}" type="pres">
      <dgm:prSet presAssocID="{BF9FE8BE-983E-41F9-B317-D7015F6F36FA}" presName="linNode" presStyleCnt="0"/>
      <dgm:spPr/>
    </dgm:pt>
    <dgm:pt modelId="{4CE170C5-6DE4-49AE-85C4-BB9332B44101}" type="pres">
      <dgm:prSet presAssocID="{BF9FE8BE-983E-41F9-B317-D7015F6F36FA}" presName="parentText" presStyleLbl="node1" presStyleIdx="1" presStyleCnt="3" custScaleX="53264" custScaleY="47907">
        <dgm:presLayoutVars>
          <dgm:chMax val="1"/>
          <dgm:bulletEnabled val="1"/>
        </dgm:presLayoutVars>
      </dgm:prSet>
      <dgm:spPr/>
      <dgm:t>
        <a:bodyPr/>
        <a:lstStyle/>
        <a:p>
          <a:endParaRPr lang="zh-CN" altLang="en-US"/>
        </a:p>
      </dgm:t>
    </dgm:pt>
    <dgm:pt modelId="{A0313DD0-A4E1-4D7E-AE20-031718C5CEC6}" type="pres">
      <dgm:prSet presAssocID="{BF9FE8BE-983E-41F9-B317-D7015F6F36FA}" presName="descendantText" presStyleLbl="alignAccFollowNode1" presStyleIdx="1" presStyleCnt="3" custScaleX="113157" custScaleY="54896">
        <dgm:presLayoutVars>
          <dgm:bulletEnabled val="1"/>
        </dgm:presLayoutVars>
      </dgm:prSet>
      <dgm:spPr/>
      <dgm:t>
        <a:bodyPr/>
        <a:lstStyle/>
        <a:p>
          <a:endParaRPr lang="zh-CN" altLang="en-US"/>
        </a:p>
      </dgm:t>
    </dgm:pt>
    <dgm:pt modelId="{C05DB555-4FD6-4E60-96BE-FE4E2F0D0366}" type="pres">
      <dgm:prSet presAssocID="{6A4C0EF0-ECC4-4E5F-9FF7-030BF8FA6E52}" presName="sp" presStyleCnt="0"/>
      <dgm:spPr/>
    </dgm:pt>
    <dgm:pt modelId="{A840535B-423A-4CFC-984F-80427C872268}" type="pres">
      <dgm:prSet presAssocID="{4F49577A-6322-459E-8FF2-C71A85FB8A10}" presName="linNode" presStyleCnt="0"/>
      <dgm:spPr/>
    </dgm:pt>
    <dgm:pt modelId="{E8A2056D-40E3-46C3-8DEB-F711CFFDABE5}" type="pres">
      <dgm:prSet presAssocID="{4F49577A-6322-459E-8FF2-C71A85FB8A10}" presName="parentText" presStyleLbl="node1" presStyleIdx="2" presStyleCnt="3" custScaleX="53264" custScaleY="36379">
        <dgm:presLayoutVars>
          <dgm:chMax val="1"/>
          <dgm:bulletEnabled val="1"/>
        </dgm:presLayoutVars>
      </dgm:prSet>
      <dgm:spPr/>
      <dgm:t>
        <a:bodyPr/>
        <a:lstStyle/>
        <a:p>
          <a:endParaRPr lang="zh-CN" altLang="en-US"/>
        </a:p>
      </dgm:t>
    </dgm:pt>
    <dgm:pt modelId="{3DAE57B0-4386-42CD-B7BF-2EB7D32E6BF2}" type="pres">
      <dgm:prSet presAssocID="{4F49577A-6322-459E-8FF2-C71A85FB8A10}" presName="descendantText" presStyleLbl="alignAccFollowNode1" presStyleIdx="2" presStyleCnt="3" custScaleX="113157" custScaleY="36379">
        <dgm:presLayoutVars>
          <dgm:bulletEnabled val="1"/>
        </dgm:presLayoutVars>
      </dgm:prSet>
      <dgm:spPr/>
      <dgm:t>
        <a:bodyPr/>
        <a:lstStyle/>
        <a:p>
          <a:endParaRPr lang="zh-CN" altLang="en-US"/>
        </a:p>
      </dgm:t>
    </dgm:pt>
  </dgm:ptLst>
  <dgm:cxnLst>
    <dgm:cxn modelId="{5BBA8A09-5FBC-407E-AEBB-951596B3F61A}" srcId="{4F49577A-6322-459E-8FF2-C71A85FB8A10}" destId="{54951459-D36F-4723-A2C4-E3642B970CC9}" srcOrd="1" destOrd="0" parTransId="{6F58F2B1-F2BC-4B6E-9F6F-10306C45FFF9}" sibTransId="{A482EEFA-1BAF-41C0-8261-99B802D4695B}"/>
    <dgm:cxn modelId="{A5FF8415-CEDE-4FC0-9B88-37C2DC349D48}" srcId="{BF9FE8BE-983E-41F9-B317-D7015F6F36FA}" destId="{634CD4F2-3B56-489B-8CCC-4E454B4745C7}" srcOrd="1" destOrd="0" parTransId="{AB62DCB4-BAE0-4E80-9257-2F61449D8EC6}" sibTransId="{DFFC00D7-B189-4C1A-8400-CFD24B6DB2B2}"/>
    <dgm:cxn modelId="{E28BB783-E4E9-4FE3-AF7D-8C4C2AB23362}" type="presOf" srcId="{87F80FA7-1FDC-4687-87AF-749CE58D823F}" destId="{2381FA19-2733-48ED-ABAA-7EDFAF30A094}" srcOrd="0" destOrd="0" presId="urn:microsoft.com/office/officeart/2005/8/layout/vList5"/>
    <dgm:cxn modelId="{B76422B8-0AB7-46A3-AAE5-579C88897C21}" type="presOf" srcId="{C966640B-D2B4-4E4B-AE84-CDFBA006E5B1}" destId="{86239680-3CB0-4DF4-8F4D-801C589137CD}" srcOrd="0" destOrd="4" presId="urn:microsoft.com/office/officeart/2005/8/layout/vList5"/>
    <dgm:cxn modelId="{BF2CA0AD-8CA4-49F8-9337-6069BA6DBD59}" srcId="{BF9FE8BE-983E-41F9-B317-D7015F6F36FA}" destId="{560B4B2B-1C1C-446C-876B-73CF00A9CE2A}" srcOrd="2" destOrd="0" parTransId="{8497CFA5-E2EC-43D6-8901-79472C338729}" sibTransId="{473C27AB-B2A1-49EA-8C4F-9CA8979792AE}"/>
    <dgm:cxn modelId="{F0D993DC-FC0E-402E-A76A-D1B87360E1F8}" type="presOf" srcId="{54951459-D36F-4723-A2C4-E3642B970CC9}" destId="{3DAE57B0-4386-42CD-B7BF-2EB7D32E6BF2}" srcOrd="0" destOrd="1" presId="urn:microsoft.com/office/officeart/2005/8/layout/vList5"/>
    <dgm:cxn modelId="{13D4056D-292D-4106-8A0D-ABD3BA2907F7}" type="presOf" srcId="{4380631F-79D3-41F6-BC1C-A483DBDB6C2A}" destId="{86239680-3CB0-4DF4-8F4D-801C589137CD}" srcOrd="0" destOrd="3" presId="urn:microsoft.com/office/officeart/2005/8/layout/vList5"/>
    <dgm:cxn modelId="{52AF3023-D549-4D9E-B224-0F61AD712855}" srcId="{BF9FE8BE-983E-41F9-B317-D7015F6F36FA}" destId="{802793A6-CBD1-4C70-9D1B-CC7A314A1196}" srcOrd="0" destOrd="0" parTransId="{FB94CFE1-91A4-46F6-B695-4FF57B7DD47A}" sibTransId="{FF49B0E6-18CB-42E6-9C2D-0F363079C3AE}"/>
    <dgm:cxn modelId="{953531F8-CCD4-46A6-B490-DB68D2FBDC8C}" srcId="{3ACC6A0D-5AFA-43D3-924D-E42FFE9D8403}" destId="{BF9FE8BE-983E-41F9-B317-D7015F6F36FA}" srcOrd="1" destOrd="0" parTransId="{922601CA-F814-4FB6-A426-5608D1BEDA51}" sibTransId="{6A4C0EF0-ECC4-4E5F-9FF7-030BF8FA6E52}"/>
    <dgm:cxn modelId="{73500798-560C-465F-828F-00A3A6313A20}" type="presOf" srcId="{802793A6-CBD1-4C70-9D1B-CC7A314A1196}" destId="{A0313DD0-A4E1-4D7E-AE20-031718C5CEC6}" srcOrd="0" destOrd="0" presId="urn:microsoft.com/office/officeart/2005/8/layout/vList5"/>
    <dgm:cxn modelId="{8B6031D2-C098-48E6-A027-62751B9FAAA7}" srcId="{87F80FA7-1FDC-4687-87AF-749CE58D823F}" destId="{4380631F-79D3-41F6-BC1C-A483DBDB6C2A}" srcOrd="3" destOrd="0" parTransId="{5CA120A7-6729-4F21-818A-FC3E5273FD9E}" sibTransId="{5294094A-6374-4F53-9A29-9EF7AACB5F44}"/>
    <dgm:cxn modelId="{7C131AB5-FDEA-4084-8CBE-BF6F619B0F0A}" srcId="{4F49577A-6322-459E-8FF2-C71A85FB8A10}" destId="{6210CC66-0FF3-448A-924F-4E9B1D51FA73}" srcOrd="0" destOrd="0" parTransId="{4AA9AA97-4EE0-42A2-ACA2-835BFAF2AE2D}" sibTransId="{92C2ABE7-4D69-459C-99D1-10024C616251}"/>
    <dgm:cxn modelId="{1FB12210-75F1-4C72-990B-018C2C692CEA}" type="presOf" srcId="{8DEF30BB-4F82-4D23-A6A8-D37EE743828F}" destId="{86239680-3CB0-4DF4-8F4D-801C589137CD}" srcOrd="0" destOrd="0" presId="urn:microsoft.com/office/officeart/2005/8/layout/vList5"/>
    <dgm:cxn modelId="{1C2E44C7-735F-4263-A9F1-96E94B6D5887}" type="presOf" srcId="{4F49577A-6322-459E-8FF2-C71A85FB8A10}" destId="{E8A2056D-40E3-46C3-8DEB-F711CFFDABE5}" srcOrd="0" destOrd="0" presId="urn:microsoft.com/office/officeart/2005/8/layout/vList5"/>
    <dgm:cxn modelId="{30DD9968-5B2C-4A32-ACDC-51B85245E8C8}" type="presOf" srcId="{459311F0-C597-46A1-8D83-EABE672EBAA3}" destId="{86239680-3CB0-4DF4-8F4D-801C589137CD}" srcOrd="0" destOrd="1" presId="urn:microsoft.com/office/officeart/2005/8/layout/vList5"/>
    <dgm:cxn modelId="{6858BA2D-E391-4455-987A-403C70DE79AA}" srcId="{87F80FA7-1FDC-4687-87AF-749CE58D823F}" destId="{8DEF30BB-4F82-4D23-A6A8-D37EE743828F}" srcOrd="0" destOrd="0" parTransId="{A6B50BC7-1DCE-49CD-AB35-710696CB9FE1}" sibTransId="{67365A2B-5F83-4EF4-960D-2182A373B7A7}"/>
    <dgm:cxn modelId="{9419EFEA-F00B-494B-8822-3FD1531CFAD6}" srcId="{87F80FA7-1FDC-4687-87AF-749CE58D823F}" destId="{459311F0-C597-46A1-8D83-EABE672EBAA3}" srcOrd="1" destOrd="0" parTransId="{E4F65F4E-805B-49EF-8D79-D98958547214}" sibTransId="{082ECCE3-4908-4CD3-A425-FE4B6E287C24}"/>
    <dgm:cxn modelId="{8108E7E5-36DF-4FCB-B13D-C10AD5F07EFA}" type="presOf" srcId="{560B4B2B-1C1C-446C-876B-73CF00A9CE2A}" destId="{A0313DD0-A4E1-4D7E-AE20-031718C5CEC6}" srcOrd="0" destOrd="2" presId="urn:microsoft.com/office/officeart/2005/8/layout/vList5"/>
    <dgm:cxn modelId="{10FE161C-2F07-4CE2-B974-A7281238222C}" type="presOf" srcId="{38C35519-1920-4D5B-A37A-A2EB9DE1B270}" destId="{86239680-3CB0-4DF4-8F4D-801C589137CD}" srcOrd="0" destOrd="2" presId="urn:microsoft.com/office/officeart/2005/8/layout/vList5"/>
    <dgm:cxn modelId="{405AA860-263B-4397-90AB-63C00DCEE466}" srcId="{87F80FA7-1FDC-4687-87AF-749CE58D823F}" destId="{38C35519-1920-4D5B-A37A-A2EB9DE1B270}" srcOrd="2" destOrd="0" parTransId="{6297A4DE-2439-4C18-9250-C3FA04250579}" sibTransId="{31BC8389-F658-43BA-AC01-712CB90A2832}"/>
    <dgm:cxn modelId="{3F9EA91B-B68F-4C62-903F-27D5B23C46AE}" srcId="{3ACC6A0D-5AFA-43D3-924D-E42FFE9D8403}" destId="{87F80FA7-1FDC-4687-87AF-749CE58D823F}" srcOrd="0" destOrd="0" parTransId="{418358B0-A534-4E2B-B5ED-BE9E02895AFC}" sibTransId="{538F9D4A-8D14-42DB-88B8-D587CD58C2C0}"/>
    <dgm:cxn modelId="{9E1BDC44-141B-4A24-9CBA-DD685C9BDAC9}" type="presOf" srcId="{6210CC66-0FF3-448A-924F-4E9B1D51FA73}" destId="{3DAE57B0-4386-42CD-B7BF-2EB7D32E6BF2}" srcOrd="0" destOrd="0" presId="urn:microsoft.com/office/officeart/2005/8/layout/vList5"/>
    <dgm:cxn modelId="{AD978664-7D93-4B8B-A41D-83319AAECAA5}" srcId="{3ACC6A0D-5AFA-43D3-924D-E42FFE9D8403}" destId="{4F49577A-6322-459E-8FF2-C71A85FB8A10}" srcOrd="2" destOrd="0" parTransId="{142BD9C9-83BE-4B75-AE86-264CF15FBC3C}" sibTransId="{AF9E0CEE-D2CF-45C5-AE87-D6B2D0D49884}"/>
    <dgm:cxn modelId="{C826F378-4621-4723-88C8-7756C59245D6}" type="presOf" srcId="{BF9FE8BE-983E-41F9-B317-D7015F6F36FA}" destId="{4CE170C5-6DE4-49AE-85C4-BB9332B44101}" srcOrd="0" destOrd="0" presId="urn:microsoft.com/office/officeart/2005/8/layout/vList5"/>
    <dgm:cxn modelId="{B890674A-103D-4554-B8D2-9D72A50A91D7}" type="presOf" srcId="{634CD4F2-3B56-489B-8CCC-4E454B4745C7}" destId="{A0313DD0-A4E1-4D7E-AE20-031718C5CEC6}" srcOrd="0" destOrd="1" presId="urn:microsoft.com/office/officeart/2005/8/layout/vList5"/>
    <dgm:cxn modelId="{A9623C0F-AA1D-40AD-9C2A-09548FB2973D}" type="presOf" srcId="{3ACC6A0D-5AFA-43D3-924D-E42FFE9D8403}" destId="{78AD1182-6711-44B6-95D9-0543DA065073}" srcOrd="0" destOrd="0" presId="urn:microsoft.com/office/officeart/2005/8/layout/vList5"/>
    <dgm:cxn modelId="{DBD18016-859F-4F79-92FA-D018FD496CAD}" srcId="{87F80FA7-1FDC-4687-87AF-749CE58D823F}" destId="{C966640B-D2B4-4E4B-AE84-CDFBA006E5B1}" srcOrd="4" destOrd="0" parTransId="{6D0D0838-8F67-4B9D-AC82-13FC0785480D}" sibTransId="{90E30F3C-D7AF-43DB-9D8B-8ED371230344}"/>
    <dgm:cxn modelId="{396A561C-1A72-49FD-AF92-69AD6588AF5A}" type="presParOf" srcId="{78AD1182-6711-44B6-95D9-0543DA065073}" destId="{0A5E051B-36E3-4708-B8E0-CEA45E5AFCA3}" srcOrd="0" destOrd="0" presId="urn:microsoft.com/office/officeart/2005/8/layout/vList5"/>
    <dgm:cxn modelId="{507E8FF0-F14F-4DCB-9B77-69D59DD6E56C}" type="presParOf" srcId="{0A5E051B-36E3-4708-B8E0-CEA45E5AFCA3}" destId="{2381FA19-2733-48ED-ABAA-7EDFAF30A094}" srcOrd="0" destOrd="0" presId="urn:microsoft.com/office/officeart/2005/8/layout/vList5"/>
    <dgm:cxn modelId="{E9CF778E-967D-4399-9F59-AF37435C29E1}" type="presParOf" srcId="{0A5E051B-36E3-4708-B8E0-CEA45E5AFCA3}" destId="{86239680-3CB0-4DF4-8F4D-801C589137CD}" srcOrd="1" destOrd="0" presId="urn:microsoft.com/office/officeart/2005/8/layout/vList5"/>
    <dgm:cxn modelId="{C7BE175F-E11A-4F4C-9EF9-CA3C15911E4B}" type="presParOf" srcId="{78AD1182-6711-44B6-95D9-0543DA065073}" destId="{4BBE333D-B468-4E16-8BE4-A0D75FB74CE7}" srcOrd="1" destOrd="0" presId="urn:microsoft.com/office/officeart/2005/8/layout/vList5"/>
    <dgm:cxn modelId="{643156F8-E7E4-4FAC-8662-6F033AB8BFEC}" type="presParOf" srcId="{78AD1182-6711-44B6-95D9-0543DA065073}" destId="{FC592209-34A7-4F86-B4A3-CD2205180153}" srcOrd="2" destOrd="0" presId="urn:microsoft.com/office/officeart/2005/8/layout/vList5"/>
    <dgm:cxn modelId="{FA984A78-52A6-4E54-B7DF-2E38876F621F}" type="presParOf" srcId="{FC592209-34A7-4F86-B4A3-CD2205180153}" destId="{4CE170C5-6DE4-49AE-85C4-BB9332B44101}" srcOrd="0" destOrd="0" presId="urn:microsoft.com/office/officeart/2005/8/layout/vList5"/>
    <dgm:cxn modelId="{5D36DF08-D1FA-4B7B-99D1-C6CC0ACEA9EC}" type="presParOf" srcId="{FC592209-34A7-4F86-B4A3-CD2205180153}" destId="{A0313DD0-A4E1-4D7E-AE20-031718C5CEC6}" srcOrd="1" destOrd="0" presId="urn:microsoft.com/office/officeart/2005/8/layout/vList5"/>
    <dgm:cxn modelId="{206E053A-9CCB-4EE5-8FC5-1741E9DB9A8B}" type="presParOf" srcId="{78AD1182-6711-44B6-95D9-0543DA065073}" destId="{C05DB555-4FD6-4E60-96BE-FE4E2F0D0366}" srcOrd="3" destOrd="0" presId="urn:microsoft.com/office/officeart/2005/8/layout/vList5"/>
    <dgm:cxn modelId="{EB423E93-BA01-45F7-A26B-F5875B1285F6}" type="presParOf" srcId="{78AD1182-6711-44B6-95D9-0543DA065073}" destId="{A840535B-423A-4CFC-984F-80427C872268}" srcOrd="4" destOrd="0" presId="urn:microsoft.com/office/officeart/2005/8/layout/vList5"/>
    <dgm:cxn modelId="{39A49A8E-DB06-4C72-8629-D0323EF11EF9}" type="presParOf" srcId="{A840535B-423A-4CFC-984F-80427C872268}" destId="{E8A2056D-40E3-46C3-8DEB-F711CFFDABE5}" srcOrd="0" destOrd="0" presId="urn:microsoft.com/office/officeart/2005/8/layout/vList5"/>
    <dgm:cxn modelId="{3537E6C2-3769-4573-BBF4-CB8385CD1C58}" type="presParOf" srcId="{A840535B-423A-4CFC-984F-80427C872268}" destId="{3DAE57B0-4386-42CD-B7BF-2EB7D32E6BF2}" srcOrd="1"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ED622D47-0498-41BC-BA35-0F1C0961EC37}" type="doc">
      <dgm:prSet loTypeId="urn:microsoft.com/office/officeart/2005/8/layout/hProcess9" loCatId="process" qsTypeId="urn:microsoft.com/office/officeart/2005/8/quickstyle/simple1" qsCatId="simple" csTypeId="urn:microsoft.com/office/officeart/2005/8/colors/accent1_2" csCatId="accent1" phldr="1"/>
      <dgm:spPr/>
    </dgm:pt>
    <dgm:pt modelId="{C2C051C4-3B25-4F08-BD63-CD231CF9F5BE}">
      <dgm:prSet phldrT="[文本]"/>
      <dgm:spPr>
        <a:solidFill>
          <a:schemeClr val="accent1"/>
        </a:solidFill>
      </dgm:spPr>
      <dgm:t>
        <a:bodyPr/>
        <a:lstStyle/>
        <a:p>
          <a:r>
            <a:rPr lang="zh-CN" altLang="en-US" dirty="0" smtClean="0"/>
            <a:t>借款申请人在国管中心建立住房公积金不足</a:t>
          </a:r>
          <a:r>
            <a:rPr lang="en-US" altLang="zh-CN" dirty="0" smtClean="0"/>
            <a:t>12</a:t>
          </a:r>
          <a:r>
            <a:rPr lang="zh-CN" altLang="en-US" dirty="0" smtClean="0"/>
            <a:t>个月</a:t>
          </a:r>
          <a:endParaRPr lang="zh-CN" altLang="en-US" dirty="0"/>
        </a:p>
      </dgm:t>
    </dgm:pt>
    <dgm:pt modelId="{D7065673-251F-4EE4-86CA-FF38552CBFEA}" type="parTrans" cxnId="{BDE3D3E6-10D6-479E-97DC-4907C7EE461E}">
      <dgm:prSet/>
      <dgm:spPr/>
      <dgm:t>
        <a:bodyPr/>
        <a:lstStyle/>
        <a:p>
          <a:endParaRPr lang="zh-CN" altLang="en-US"/>
        </a:p>
      </dgm:t>
    </dgm:pt>
    <dgm:pt modelId="{FBE21A6F-B160-456D-B4C8-4A204347AF04}" type="sibTrans" cxnId="{BDE3D3E6-10D6-479E-97DC-4907C7EE461E}">
      <dgm:prSet/>
      <dgm:spPr/>
      <dgm:t>
        <a:bodyPr/>
        <a:lstStyle/>
        <a:p>
          <a:endParaRPr lang="zh-CN" altLang="en-US"/>
        </a:p>
      </dgm:t>
    </dgm:pt>
    <dgm:pt modelId="{657CEECF-9D78-4D65-B596-5AC5AE319EC0}">
      <dgm:prSet phldrT="[文本]"/>
      <dgm:spPr/>
      <dgm:t>
        <a:bodyPr/>
        <a:lstStyle/>
        <a:p>
          <a:r>
            <a:rPr lang="zh-CN" altLang="en-US" dirty="0" smtClean="0"/>
            <a:t>须提供北京市中心开具的住房公积金缴存证明及缴存明细</a:t>
          </a:r>
          <a:endParaRPr lang="zh-CN" altLang="en-US" dirty="0"/>
        </a:p>
      </dgm:t>
    </dgm:pt>
    <dgm:pt modelId="{FAA3D31F-5764-43EF-A899-1A42F9D8687C}" type="parTrans" cxnId="{94FDB7D1-E23B-4704-8279-246EA2F20430}">
      <dgm:prSet/>
      <dgm:spPr/>
      <dgm:t>
        <a:bodyPr/>
        <a:lstStyle/>
        <a:p>
          <a:endParaRPr lang="zh-CN" altLang="en-US"/>
        </a:p>
      </dgm:t>
    </dgm:pt>
    <dgm:pt modelId="{F4B2C7C9-331C-4F7C-AE5B-B44B9084FA4B}" type="sibTrans" cxnId="{94FDB7D1-E23B-4704-8279-246EA2F20430}">
      <dgm:prSet/>
      <dgm:spPr/>
      <dgm:t>
        <a:bodyPr/>
        <a:lstStyle/>
        <a:p>
          <a:endParaRPr lang="zh-CN" altLang="en-US"/>
        </a:p>
      </dgm:t>
    </dgm:pt>
    <dgm:pt modelId="{123744A7-32E6-4F6C-91AE-CE9D98F2881B}">
      <dgm:prSet phldrT="[文本]"/>
      <dgm:spPr/>
      <dgm:t>
        <a:bodyPr/>
        <a:lstStyle/>
        <a:p>
          <a:r>
            <a:rPr lang="zh-CN" altLang="en-US" b="0" dirty="0" smtClean="0">
              <a:effectLst/>
            </a:rPr>
            <a:t>或者提供外地住房公积金中心开具的</a:t>
          </a:r>
          <a:r>
            <a:rPr lang="zh-CN" altLang="en-US" b="0" dirty="0" smtClean="0">
              <a:solidFill>
                <a:schemeClr val="bg1"/>
              </a:solidFill>
              <a:effectLst/>
              <a:latin typeface="+mn-ea"/>
              <a:ea typeface="+mn-ea"/>
            </a:rPr>
            <a:t>住建部格式</a:t>
          </a:r>
          <a:r>
            <a:rPr lang="en-US" altLang="zh-CN" b="0" dirty="0" smtClean="0">
              <a:solidFill>
                <a:schemeClr val="bg1"/>
              </a:solidFill>
              <a:effectLst/>
              <a:latin typeface="+mn-ea"/>
              <a:ea typeface="+mn-ea"/>
            </a:rPr>
            <a:t>《</a:t>
          </a:r>
          <a:r>
            <a:rPr lang="zh-CN" altLang="en-US" b="0" dirty="0" smtClean="0">
              <a:solidFill>
                <a:schemeClr val="bg1"/>
              </a:solidFill>
              <a:effectLst/>
              <a:latin typeface="+mn-ea"/>
              <a:ea typeface="+mn-ea"/>
            </a:rPr>
            <a:t>异地贷款职工住房公积金缴存使用证明</a:t>
          </a:r>
          <a:r>
            <a:rPr lang="en-US" altLang="zh-CN" b="0" dirty="0" smtClean="0">
              <a:solidFill>
                <a:schemeClr val="bg1"/>
              </a:solidFill>
              <a:effectLst/>
              <a:latin typeface="+mn-ea"/>
              <a:ea typeface="+mn-ea"/>
            </a:rPr>
            <a:t>》</a:t>
          </a:r>
          <a:endParaRPr lang="zh-CN" altLang="en-US" b="0" dirty="0">
            <a:effectLst/>
          </a:endParaRPr>
        </a:p>
      </dgm:t>
    </dgm:pt>
    <dgm:pt modelId="{47353B06-604F-44FE-8164-9BB8200C4120}" type="parTrans" cxnId="{E3555159-27C5-474D-A8FF-8847CBA84AF8}">
      <dgm:prSet/>
      <dgm:spPr/>
      <dgm:t>
        <a:bodyPr/>
        <a:lstStyle/>
        <a:p>
          <a:endParaRPr lang="zh-CN" altLang="en-US"/>
        </a:p>
      </dgm:t>
    </dgm:pt>
    <dgm:pt modelId="{E1853A40-75E7-4B8D-95A5-A75AEB0F79F7}" type="sibTrans" cxnId="{E3555159-27C5-474D-A8FF-8847CBA84AF8}">
      <dgm:prSet/>
      <dgm:spPr/>
      <dgm:t>
        <a:bodyPr/>
        <a:lstStyle/>
        <a:p>
          <a:endParaRPr lang="zh-CN" altLang="en-US"/>
        </a:p>
      </dgm:t>
    </dgm:pt>
    <dgm:pt modelId="{04BF9478-C367-416E-B075-CD2677F1B7C2}" type="pres">
      <dgm:prSet presAssocID="{ED622D47-0498-41BC-BA35-0F1C0961EC37}" presName="CompostProcess" presStyleCnt="0">
        <dgm:presLayoutVars>
          <dgm:dir/>
          <dgm:resizeHandles val="exact"/>
        </dgm:presLayoutVars>
      </dgm:prSet>
      <dgm:spPr/>
    </dgm:pt>
    <dgm:pt modelId="{84BBDB49-41AB-4216-ACC4-B17F4DFAC5F3}" type="pres">
      <dgm:prSet presAssocID="{ED622D47-0498-41BC-BA35-0F1C0961EC37}" presName="arrow" presStyleLbl="bgShp" presStyleIdx="0" presStyleCnt="1"/>
      <dgm:spPr/>
    </dgm:pt>
    <dgm:pt modelId="{0B608D15-FC51-40DD-8751-6F43A9DFE94C}" type="pres">
      <dgm:prSet presAssocID="{ED622D47-0498-41BC-BA35-0F1C0961EC37}" presName="linearProcess" presStyleCnt="0"/>
      <dgm:spPr/>
    </dgm:pt>
    <dgm:pt modelId="{50F1D3AD-0C8E-46B9-889D-FA018A4A9EB5}" type="pres">
      <dgm:prSet presAssocID="{C2C051C4-3B25-4F08-BD63-CD231CF9F5BE}" presName="textNode" presStyleLbl="node1" presStyleIdx="0" presStyleCnt="3" custScaleX="80295" custScaleY="153846" custLinFactX="-1949" custLinFactNeighborX="-100000">
        <dgm:presLayoutVars>
          <dgm:bulletEnabled val="1"/>
        </dgm:presLayoutVars>
      </dgm:prSet>
      <dgm:spPr/>
      <dgm:t>
        <a:bodyPr/>
        <a:lstStyle/>
        <a:p>
          <a:endParaRPr lang="zh-CN" altLang="en-US"/>
        </a:p>
      </dgm:t>
    </dgm:pt>
    <dgm:pt modelId="{9FF67C15-169D-4AD7-98B9-F644C4802598}" type="pres">
      <dgm:prSet presAssocID="{FBE21A6F-B160-456D-B4C8-4A204347AF04}" presName="sibTrans" presStyleCnt="0"/>
      <dgm:spPr/>
    </dgm:pt>
    <dgm:pt modelId="{5833AFBD-59B8-44CA-A815-4F739B9BD98F}" type="pres">
      <dgm:prSet presAssocID="{657CEECF-9D78-4D65-B596-5AC5AE319EC0}" presName="textNode" presStyleLbl="node1" presStyleIdx="1" presStyleCnt="3" custScaleX="80295" custScaleY="153846" custLinFactX="-1949" custLinFactNeighborX="-100000">
        <dgm:presLayoutVars>
          <dgm:bulletEnabled val="1"/>
        </dgm:presLayoutVars>
      </dgm:prSet>
      <dgm:spPr/>
      <dgm:t>
        <a:bodyPr/>
        <a:lstStyle/>
        <a:p>
          <a:endParaRPr lang="zh-CN" altLang="en-US"/>
        </a:p>
      </dgm:t>
    </dgm:pt>
    <dgm:pt modelId="{13741033-EFC7-4F2D-858A-18BB2BC17C15}" type="pres">
      <dgm:prSet presAssocID="{F4B2C7C9-331C-4F7C-AE5B-B44B9084FA4B}" presName="sibTrans" presStyleCnt="0"/>
      <dgm:spPr/>
    </dgm:pt>
    <dgm:pt modelId="{6A0C71B4-693B-4078-BAB1-8CEDAD4BBBB3}" type="pres">
      <dgm:prSet presAssocID="{123744A7-32E6-4F6C-91AE-CE9D98F2881B}" presName="textNode" presStyleLbl="node1" presStyleIdx="2" presStyleCnt="3" custScaleX="80295" custScaleY="153846" custLinFactX="-1949" custLinFactNeighborX="-100000">
        <dgm:presLayoutVars>
          <dgm:bulletEnabled val="1"/>
        </dgm:presLayoutVars>
      </dgm:prSet>
      <dgm:spPr/>
      <dgm:t>
        <a:bodyPr/>
        <a:lstStyle/>
        <a:p>
          <a:endParaRPr lang="zh-CN" altLang="en-US"/>
        </a:p>
      </dgm:t>
    </dgm:pt>
  </dgm:ptLst>
  <dgm:cxnLst>
    <dgm:cxn modelId="{5578B39F-7CCE-420C-83C5-1029FD1BB871}" type="presOf" srcId="{657CEECF-9D78-4D65-B596-5AC5AE319EC0}" destId="{5833AFBD-59B8-44CA-A815-4F739B9BD98F}" srcOrd="0" destOrd="0" presId="urn:microsoft.com/office/officeart/2005/8/layout/hProcess9"/>
    <dgm:cxn modelId="{E3555159-27C5-474D-A8FF-8847CBA84AF8}" srcId="{ED622D47-0498-41BC-BA35-0F1C0961EC37}" destId="{123744A7-32E6-4F6C-91AE-CE9D98F2881B}" srcOrd="2" destOrd="0" parTransId="{47353B06-604F-44FE-8164-9BB8200C4120}" sibTransId="{E1853A40-75E7-4B8D-95A5-A75AEB0F79F7}"/>
    <dgm:cxn modelId="{C04952F2-95D9-4D97-BD9C-B9680BBA37CE}" type="presOf" srcId="{ED622D47-0498-41BC-BA35-0F1C0961EC37}" destId="{04BF9478-C367-416E-B075-CD2677F1B7C2}" srcOrd="0" destOrd="0" presId="urn:microsoft.com/office/officeart/2005/8/layout/hProcess9"/>
    <dgm:cxn modelId="{BDE3D3E6-10D6-479E-97DC-4907C7EE461E}" srcId="{ED622D47-0498-41BC-BA35-0F1C0961EC37}" destId="{C2C051C4-3B25-4F08-BD63-CD231CF9F5BE}" srcOrd="0" destOrd="0" parTransId="{D7065673-251F-4EE4-86CA-FF38552CBFEA}" sibTransId="{FBE21A6F-B160-456D-B4C8-4A204347AF04}"/>
    <dgm:cxn modelId="{E323C441-973E-409D-BE1F-5DB06E0DF339}" type="presOf" srcId="{123744A7-32E6-4F6C-91AE-CE9D98F2881B}" destId="{6A0C71B4-693B-4078-BAB1-8CEDAD4BBBB3}" srcOrd="0" destOrd="0" presId="urn:microsoft.com/office/officeart/2005/8/layout/hProcess9"/>
    <dgm:cxn modelId="{94FDB7D1-E23B-4704-8279-246EA2F20430}" srcId="{ED622D47-0498-41BC-BA35-0F1C0961EC37}" destId="{657CEECF-9D78-4D65-B596-5AC5AE319EC0}" srcOrd="1" destOrd="0" parTransId="{FAA3D31F-5764-43EF-A899-1A42F9D8687C}" sibTransId="{F4B2C7C9-331C-4F7C-AE5B-B44B9084FA4B}"/>
    <dgm:cxn modelId="{51FED4B2-1B9C-4484-A7FF-042B7862D4BC}" type="presOf" srcId="{C2C051C4-3B25-4F08-BD63-CD231CF9F5BE}" destId="{50F1D3AD-0C8E-46B9-889D-FA018A4A9EB5}" srcOrd="0" destOrd="0" presId="urn:microsoft.com/office/officeart/2005/8/layout/hProcess9"/>
    <dgm:cxn modelId="{B00A9AA3-F9E3-4042-AC4C-26F5B035BB1F}" type="presParOf" srcId="{04BF9478-C367-416E-B075-CD2677F1B7C2}" destId="{84BBDB49-41AB-4216-ACC4-B17F4DFAC5F3}" srcOrd="0" destOrd="0" presId="urn:microsoft.com/office/officeart/2005/8/layout/hProcess9"/>
    <dgm:cxn modelId="{74AB1B9B-0FBC-4A71-98BC-8D973550A8DA}" type="presParOf" srcId="{04BF9478-C367-416E-B075-CD2677F1B7C2}" destId="{0B608D15-FC51-40DD-8751-6F43A9DFE94C}" srcOrd="1" destOrd="0" presId="urn:microsoft.com/office/officeart/2005/8/layout/hProcess9"/>
    <dgm:cxn modelId="{954FD2CF-3697-42E0-A51A-15E720CAACF7}" type="presParOf" srcId="{0B608D15-FC51-40DD-8751-6F43A9DFE94C}" destId="{50F1D3AD-0C8E-46B9-889D-FA018A4A9EB5}" srcOrd="0" destOrd="0" presId="urn:microsoft.com/office/officeart/2005/8/layout/hProcess9"/>
    <dgm:cxn modelId="{6923EC55-B17E-4AC4-A0D6-09068CE17E3A}" type="presParOf" srcId="{0B608D15-FC51-40DD-8751-6F43A9DFE94C}" destId="{9FF67C15-169D-4AD7-98B9-F644C4802598}" srcOrd="1" destOrd="0" presId="urn:microsoft.com/office/officeart/2005/8/layout/hProcess9"/>
    <dgm:cxn modelId="{3978BE11-0E99-4337-8178-B8E61E4EE204}" type="presParOf" srcId="{0B608D15-FC51-40DD-8751-6F43A9DFE94C}" destId="{5833AFBD-59B8-44CA-A815-4F739B9BD98F}" srcOrd="2" destOrd="0" presId="urn:microsoft.com/office/officeart/2005/8/layout/hProcess9"/>
    <dgm:cxn modelId="{A017C06E-8304-4BB5-991B-F26E613E349B}" type="presParOf" srcId="{0B608D15-FC51-40DD-8751-6F43A9DFE94C}" destId="{13741033-EFC7-4F2D-858A-18BB2BC17C15}" srcOrd="3" destOrd="0" presId="urn:microsoft.com/office/officeart/2005/8/layout/hProcess9"/>
    <dgm:cxn modelId="{19411C5C-866E-44AE-94D9-3BE7F65A7B98}" type="presParOf" srcId="{0B608D15-FC51-40DD-8751-6F43A9DFE94C}" destId="{6A0C71B4-693B-4078-BAB1-8CEDAD4BBBB3}" srcOrd="4" destOrd="0" presId="urn:microsoft.com/office/officeart/2005/8/layout/hProcess9"/>
  </dgm:cxnLst>
  <dgm:bg/>
  <dgm:whole/>
</dgm:dataModel>
</file>

<file path=ppt/diagrams/data4.xml><?xml version="1.0" encoding="utf-8"?>
<dgm:dataModel xmlns:dgm="http://schemas.openxmlformats.org/drawingml/2006/diagram" xmlns:a="http://schemas.openxmlformats.org/drawingml/2006/main">
  <dgm:ptLst>
    <dgm:pt modelId="{ED622D47-0498-41BC-BA35-0F1C0961EC37}" type="doc">
      <dgm:prSet loTypeId="urn:microsoft.com/office/officeart/2005/8/layout/hProcess9" loCatId="process" qsTypeId="urn:microsoft.com/office/officeart/2005/8/quickstyle/simple1" qsCatId="simple" csTypeId="urn:microsoft.com/office/officeart/2005/8/colors/accent1_2" csCatId="accent1" phldr="1"/>
      <dgm:spPr/>
    </dgm:pt>
    <dgm:pt modelId="{C2C051C4-3B25-4F08-BD63-CD231CF9F5BE}">
      <dgm:prSet phldrT="[文本]"/>
      <dgm:spPr/>
      <dgm:t>
        <a:bodyPr/>
        <a:lstStyle/>
        <a:p>
          <a:r>
            <a:rPr lang="zh-CN" altLang="en-US" dirty="0" smtClean="0"/>
            <a:t>借款申请人在国管中心连续缴存住房公积金不足</a:t>
          </a:r>
          <a:r>
            <a:rPr lang="en-US" altLang="zh-CN" dirty="0" smtClean="0"/>
            <a:t>12</a:t>
          </a:r>
          <a:r>
            <a:rPr lang="zh-CN" altLang="en-US" dirty="0" smtClean="0"/>
            <a:t>个月（近</a:t>
          </a:r>
          <a:r>
            <a:rPr lang="en-US" altLang="zh-CN" dirty="0" smtClean="0"/>
            <a:t>12</a:t>
          </a:r>
          <a:r>
            <a:rPr lang="zh-CN" altLang="en-US" dirty="0" smtClean="0"/>
            <a:t>个缴存月份内有补缴记录）</a:t>
          </a:r>
          <a:endParaRPr lang="zh-CN" altLang="en-US" dirty="0"/>
        </a:p>
      </dgm:t>
    </dgm:pt>
    <dgm:pt modelId="{D7065673-251F-4EE4-86CA-FF38552CBFEA}" type="parTrans" cxnId="{BDE3D3E6-10D6-479E-97DC-4907C7EE461E}">
      <dgm:prSet/>
      <dgm:spPr/>
      <dgm:t>
        <a:bodyPr/>
        <a:lstStyle/>
        <a:p>
          <a:endParaRPr lang="zh-CN" altLang="en-US"/>
        </a:p>
      </dgm:t>
    </dgm:pt>
    <dgm:pt modelId="{FBE21A6F-B160-456D-B4C8-4A204347AF04}" type="sibTrans" cxnId="{BDE3D3E6-10D6-479E-97DC-4907C7EE461E}">
      <dgm:prSet/>
      <dgm:spPr/>
      <dgm:t>
        <a:bodyPr/>
        <a:lstStyle/>
        <a:p>
          <a:endParaRPr lang="zh-CN" altLang="en-US"/>
        </a:p>
      </dgm:t>
    </dgm:pt>
    <dgm:pt modelId="{657CEECF-9D78-4D65-B596-5AC5AE319EC0}">
      <dgm:prSet phldrT="[文本]"/>
      <dgm:spPr/>
      <dgm:t>
        <a:bodyPr/>
        <a:lstStyle/>
        <a:p>
          <a:r>
            <a:rPr lang="zh-CN" altLang="en-US" dirty="0" smtClean="0"/>
            <a:t>借款申请人补缴记录在</a:t>
          </a:r>
          <a:r>
            <a:rPr lang="en-US" altLang="zh-CN" dirty="0" smtClean="0"/>
            <a:t>3</a:t>
          </a:r>
          <a:r>
            <a:rPr lang="zh-CN" altLang="en-US" dirty="0" smtClean="0"/>
            <a:t>次及以上的，原则上不受理贷款申请。</a:t>
          </a:r>
          <a:endParaRPr lang="zh-CN" altLang="en-US" dirty="0"/>
        </a:p>
      </dgm:t>
    </dgm:pt>
    <dgm:pt modelId="{FAA3D31F-5764-43EF-A899-1A42F9D8687C}" type="parTrans" cxnId="{94FDB7D1-E23B-4704-8279-246EA2F20430}">
      <dgm:prSet/>
      <dgm:spPr/>
      <dgm:t>
        <a:bodyPr/>
        <a:lstStyle/>
        <a:p>
          <a:endParaRPr lang="zh-CN" altLang="en-US"/>
        </a:p>
      </dgm:t>
    </dgm:pt>
    <dgm:pt modelId="{F4B2C7C9-331C-4F7C-AE5B-B44B9084FA4B}" type="sibTrans" cxnId="{94FDB7D1-E23B-4704-8279-246EA2F20430}">
      <dgm:prSet/>
      <dgm:spPr/>
      <dgm:t>
        <a:bodyPr/>
        <a:lstStyle/>
        <a:p>
          <a:endParaRPr lang="zh-CN" altLang="en-US"/>
        </a:p>
      </dgm:t>
    </dgm:pt>
    <dgm:pt modelId="{04BF9478-C367-416E-B075-CD2677F1B7C2}" type="pres">
      <dgm:prSet presAssocID="{ED622D47-0498-41BC-BA35-0F1C0961EC37}" presName="CompostProcess" presStyleCnt="0">
        <dgm:presLayoutVars>
          <dgm:dir/>
          <dgm:resizeHandles val="exact"/>
        </dgm:presLayoutVars>
      </dgm:prSet>
      <dgm:spPr/>
    </dgm:pt>
    <dgm:pt modelId="{84BBDB49-41AB-4216-ACC4-B17F4DFAC5F3}" type="pres">
      <dgm:prSet presAssocID="{ED622D47-0498-41BC-BA35-0F1C0961EC37}" presName="arrow" presStyleLbl="bgShp" presStyleIdx="0" presStyleCnt="1"/>
      <dgm:spPr/>
    </dgm:pt>
    <dgm:pt modelId="{0B608D15-FC51-40DD-8751-6F43A9DFE94C}" type="pres">
      <dgm:prSet presAssocID="{ED622D47-0498-41BC-BA35-0F1C0961EC37}" presName="linearProcess" presStyleCnt="0"/>
      <dgm:spPr/>
    </dgm:pt>
    <dgm:pt modelId="{50F1D3AD-0C8E-46B9-889D-FA018A4A9EB5}" type="pres">
      <dgm:prSet presAssocID="{C2C051C4-3B25-4F08-BD63-CD231CF9F5BE}" presName="textNode" presStyleLbl="node1" presStyleIdx="0" presStyleCnt="2" custScaleX="80295" custScaleY="153846" custLinFactX="-1949" custLinFactNeighborX="-100000">
        <dgm:presLayoutVars>
          <dgm:bulletEnabled val="1"/>
        </dgm:presLayoutVars>
      </dgm:prSet>
      <dgm:spPr/>
      <dgm:t>
        <a:bodyPr/>
        <a:lstStyle/>
        <a:p>
          <a:endParaRPr lang="zh-CN" altLang="en-US"/>
        </a:p>
      </dgm:t>
    </dgm:pt>
    <dgm:pt modelId="{9FF67C15-169D-4AD7-98B9-F644C4802598}" type="pres">
      <dgm:prSet presAssocID="{FBE21A6F-B160-456D-B4C8-4A204347AF04}" presName="sibTrans" presStyleCnt="0"/>
      <dgm:spPr/>
    </dgm:pt>
    <dgm:pt modelId="{5833AFBD-59B8-44CA-A815-4F739B9BD98F}" type="pres">
      <dgm:prSet presAssocID="{657CEECF-9D78-4D65-B596-5AC5AE319EC0}" presName="textNode" presStyleLbl="node1" presStyleIdx="1" presStyleCnt="2" custScaleX="149226" custScaleY="153846" custLinFactX="-1949" custLinFactNeighborX="-100000">
        <dgm:presLayoutVars>
          <dgm:bulletEnabled val="1"/>
        </dgm:presLayoutVars>
      </dgm:prSet>
      <dgm:spPr/>
      <dgm:t>
        <a:bodyPr/>
        <a:lstStyle/>
        <a:p>
          <a:endParaRPr lang="zh-CN" altLang="en-US"/>
        </a:p>
      </dgm:t>
    </dgm:pt>
  </dgm:ptLst>
  <dgm:cxnLst>
    <dgm:cxn modelId="{0C477A08-A4D0-4F5C-8E67-97DE5F2426F7}" type="presOf" srcId="{C2C051C4-3B25-4F08-BD63-CD231CF9F5BE}" destId="{50F1D3AD-0C8E-46B9-889D-FA018A4A9EB5}" srcOrd="0" destOrd="0" presId="urn:microsoft.com/office/officeart/2005/8/layout/hProcess9"/>
    <dgm:cxn modelId="{9B1F569E-B77C-45CC-8BEB-7EDC35A04A17}" type="presOf" srcId="{ED622D47-0498-41BC-BA35-0F1C0961EC37}" destId="{04BF9478-C367-416E-B075-CD2677F1B7C2}" srcOrd="0" destOrd="0" presId="urn:microsoft.com/office/officeart/2005/8/layout/hProcess9"/>
    <dgm:cxn modelId="{BDE3D3E6-10D6-479E-97DC-4907C7EE461E}" srcId="{ED622D47-0498-41BC-BA35-0F1C0961EC37}" destId="{C2C051C4-3B25-4F08-BD63-CD231CF9F5BE}" srcOrd="0" destOrd="0" parTransId="{D7065673-251F-4EE4-86CA-FF38552CBFEA}" sibTransId="{FBE21A6F-B160-456D-B4C8-4A204347AF04}"/>
    <dgm:cxn modelId="{94FDB7D1-E23B-4704-8279-246EA2F20430}" srcId="{ED622D47-0498-41BC-BA35-0F1C0961EC37}" destId="{657CEECF-9D78-4D65-B596-5AC5AE319EC0}" srcOrd="1" destOrd="0" parTransId="{FAA3D31F-5764-43EF-A899-1A42F9D8687C}" sibTransId="{F4B2C7C9-331C-4F7C-AE5B-B44B9084FA4B}"/>
    <dgm:cxn modelId="{E11C35B4-8AF7-46E8-9A66-B548AFB4668B}" type="presOf" srcId="{657CEECF-9D78-4D65-B596-5AC5AE319EC0}" destId="{5833AFBD-59B8-44CA-A815-4F739B9BD98F}" srcOrd="0" destOrd="0" presId="urn:microsoft.com/office/officeart/2005/8/layout/hProcess9"/>
    <dgm:cxn modelId="{B19BD8F4-11F9-4AC6-9DF5-F3DAE7E241C3}" type="presParOf" srcId="{04BF9478-C367-416E-B075-CD2677F1B7C2}" destId="{84BBDB49-41AB-4216-ACC4-B17F4DFAC5F3}" srcOrd="0" destOrd="0" presId="urn:microsoft.com/office/officeart/2005/8/layout/hProcess9"/>
    <dgm:cxn modelId="{864BC939-F89B-4428-B9CA-B3E9D609BD50}" type="presParOf" srcId="{04BF9478-C367-416E-B075-CD2677F1B7C2}" destId="{0B608D15-FC51-40DD-8751-6F43A9DFE94C}" srcOrd="1" destOrd="0" presId="urn:microsoft.com/office/officeart/2005/8/layout/hProcess9"/>
    <dgm:cxn modelId="{FD0B81BF-0D03-495A-AA06-92A404300271}" type="presParOf" srcId="{0B608D15-FC51-40DD-8751-6F43A9DFE94C}" destId="{50F1D3AD-0C8E-46B9-889D-FA018A4A9EB5}" srcOrd="0" destOrd="0" presId="urn:microsoft.com/office/officeart/2005/8/layout/hProcess9"/>
    <dgm:cxn modelId="{320B5801-4E9D-466A-A2A7-637B2F612374}" type="presParOf" srcId="{0B608D15-FC51-40DD-8751-6F43A9DFE94C}" destId="{9FF67C15-169D-4AD7-98B9-F644C4802598}" srcOrd="1" destOrd="0" presId="urn:microsoft.com/office/officeart/2005/8/layout/hProcess9"/>
    <dgm:cxn modelId="{0D654CC0-FF4F-4C28-9F6A-FDDA4C5A6550}" type="presParOf" srcId="{0B608D15-FC51-40DD-8751-6F43A9DFE94C}" destId="{5833AFBD-59B8-44CA-A815-4F739B9BD98F}" srcOrd="2" destOrd="0" presId="urn:microsoft.com/office/officeart/2005/8/layout/hProcess9"/>
  </dgm:cxnLst>
  <dgm:bg/>
  <dgm:whole/>
</dgm:dataModel>
</file>

<file path=ppt/diagrams/data5.xml><?xml version="1.0" encoding="utf-8"?>
<dgm:dataModel xmlns:dgm="http://schemas.openxmlformats.org/drawingml/2006/diagram" xmlns:a="http://schemas.openxmlformats.org/drawingml/2006/main">
  <dgm:ptLst>
    <dgm:pt modelId="{C4D92116-62DB-4F84-BD94-472A537DA99D}" type="doc">
      <dgm:prSet loTypeId="urn:microsoft.com/office/officeart/2005/8/layout/default" loCatId="list" qsTypeId="urn:microsoft.com/office/officeart/2005/8/quickstyle/3d1" qsCatId="3D" csTypeId="urn:microsoft.com/office/officeart/2005/8/colors/accent3_2" csCatId="accent3" phldr="1"/>
      <dgm:spPr/>
      <dgm:t>
        <a:bodyPr/>
        <a:lstStyle/>
        <a:p>
          <a:endParaRPr lang="zh-CN" altLang="en-US"/>
        </a:p>
      </dgm:t>
    </dgm:pt>
    <dgm:pt modelId="{8D898054-CE7A-4599-B916-74759203783A}">
      <dgm:prSet phldrT="[文本]" custT="1"/>
      <dgm:spPr/>
      <dgm:t>
        <a:bodyPr/>
        <a:lstStyle/>
        <a:p>
          <a:r>
            <a:rPr lang="zh-CN" altLang="en-US" sz="1800" b="1" dirty="0" smtClean="0"/>
            <a:t>申请人及配偶有外地未结清住房公积金个人贷款（含公积金贴息贷款）。</a:t>
          </a:r>
          <a:endParaRPr lang="zh-CN" altLang="en-US" sz="1800" b="1" dirty="0"/>
        </a:p>
      </dgm:t>
    </dgm:pt>
    <dgm:pt modelId="{71344F41-960D-4E30-8727-5DA31ECD9C33}" type="parTrans" cxnId="{47BA08BD-D80C-4FDF-8038-7C7BE107AFB4}">
      <dgm:prSet/>
      <dgm:spPr/>
      <dgm:t>
        <a:bodyPr/>
        <a:lstStyle/>
        <a:p>
          <a:endParaRPr lang="zh-CN" altLang="en-US"/>
        </a:p>
      </dgm:t>
    </dgm:pt>
    <dgm:pt modelId="{D4D4D919-02D2-471D-8D3F-28C8B2DD0376}" type="sibTrans" cxnId="{47BA08BD-D80C-4FDF-8038-7C7BE107AFB4}">
      <dgm:prSet/>
      <dgm:spPr/>
      <dgm:t>
        <a:bodyPr/>
        <a:lstStyle/>
        <a:p>
          <a:endParaRPr lang="zh-CN" altLang="en-US"/>
        </a:p>
      </dgm:t>
    </dgm:pt>
    <dgm:pt modelId="{7715B54E-53EC-406C-8E68-042E2CD3B7C1}">
      <dgm:prSet phldrT="[文本]" custT="1"/>
      <dgm:spPr/>
      <dgm:t>
        <a:bodyPr/>
        <a:lstStyle/>
        <a:p>
          <a:r>
            <a:rPr lang="zh-CN" altLang="en-US" sz="1800" b="1" dirty="0" smtClean="0">
              <a:latin typeface="+mn-ea"/>
              <a:ea typeface="+mn-ea"/>
            </a:rPr>
            <a:t>申请人申请贷款前公积金账户不正常或近</a:t>
          </a:r>
          <a:r>
            <a:rPr lang="en-US" altLang="zh-CN" sz="1800" b="1" dirty="0" smtClean="0">
              <a:latin typeface="+mn-ea"/>
              <a:ea typeface="+mn-ea"/>
            </a:rPr>
            <a:t>12</a:t>
          </a:r>
          <a:r>
            <a:rPr lang="zh-CN" altLang="en-US" sz="1800" b="1" dirty="0" smtClean="0">
              <a:latin typeface="+mn-ea"/>
              <a:ea typeface="+mn-ea"/>
            </a:rPr>
            <a:t>（</a:t>
          </a:r>
          <a:r>
            <a:rPr lang="en-US" altLang="zh-CN" sz="1800" b="1" dirty="0" smtClean="0">
              <a:latin typeface="+mn-ea"/>
              <a:ea typeface="+mn-ea"/>
            </a:rPr>
            <a:t>6</a:t>
          </a:r>
          <a:r>
            <a:rPr lang="zh-CN" altLang="en-US" sz="1800" b="1" dirty="0" smtClean="0">
              <a:latin typeface="+mn-ea"/>
              <a:ea typeface="+mn-ea"/>
            </a:rPr>
            <a:t>）个月未足额连续缴存。</a:t>
          </a:r>
          <a:endParaRPr lang="en-US" altLang="zh-CN" sz="1800" b="1" dirty="0" smtClean="0">
            <a:latin typeface="+mn-ea"/>
            <a:ea typeface="+mn-ea"/>
          </a:endParaRPr>
        </a:p>
      </dgm:t>
    </dgm:pt>
    <dgm:pt modelId="{3CC7B0AD-F7B0-4732-965F-E7B4FB06FEF1}" type="parTrans" cxnId="{E0C54882-1EFF-4B1B-AF2E-D2535312EE55}">
      <dgm:prSet/>
      <dgm:spPr/>
      <dgm:t>
        <a:bodyPr/>
        <a:lstStyle/>
        <a:p>
          <a:endParaRPr lang="zh-CN" altLang="en-US"/>
        </a:p>
      </dgm:t>
    </dgm:pt>
    <dgm:pt modelId="{604EA311-E0D6-45D0-9B23-ABC8C804A2E8}" type="sibTrans" cxnId="{E0C54882-1EFF-4B1B-AF2E-D2535312EE55}">
      <dgm:prSet/>
      <dgm:spPr/>
      <dgm:t>
        <a:bodyPr/>
        <a:lstStyle/>
        <a:p>
          <a:endParaRPr lang="zh-CN" altLang="en-US"/>
        </a:p>
      </dgm:t>
    </dgm:pt>
    <dgm:pt modelId="{32AE1F3D-929D-4E13-A449-75E82192C18D}">
      <dgm:prSet phldrT="[文本]" custT="1"/>
      <dgm:spPr/>
      <dgm:t>
        <a:bodyPr/>
        <a:lstStyle/>
        <a:p>
          <a:r>
            <a:rPr lang="zh-CN" altLang="en-US" sz="1800" b="1" dirty="0" smtClean="0"/>
            <a:t>申请人未如实申报现有北京地区房产，或者因骗提骗贷已经被中心取消贷款资格。</a:t>
          </a:r>
          <a:endParaRPr lang="zh-CN" altLang="en-US" sz="1800" b="1" dirty="0"/>
        </a:p>
      </dgm:t>
    </dgm:pt>
    <dgm:pt modelId="{57AB3232-506B-42F4-9B84-DC8CB7B98891}" type="parTrans" cxnId="{534AFEFC-AEC4-4872-B8BA-7ECB88BD180E}">
      <dgm:prSet/>
      <dgm:spPr/>
      <dgm:t>
        <a:bodyPr/>
        <a:lstStyle/>
        <a:p>
          <a:endParaRPr lang="zh-CN" altLang="en-US"/>
        </a:p>
      </dgm:t>
    </dgm:pt>
    <dgm:pt modelId="{AFAA1816-D540-4B12-83FB-C7BF0287A178}" type="sibTrans" cxnId="{534AFEFC-AEC4-4872-B8BA-7ECB88BD180E}">
      <dgm:prSet/>
      <dgm:spPr/>
      <dgm:t>
        <a:bodyPr/>
        <a:lstStyle/>
        <a:p>
          <a:endParaRPr lang="zh-CN" altLang="en-US"/>
        </a:p>
      </dgm:t>
    </dgm:pt>
    <dgm:pt modelId="{3C006637-7016-4C4C-9C6F-921C9259E060}">
      <dgm:prSet phldrT="[文本]" custT="1"/>
      <dgm:spPr/>
      <dgm:t>
        <a:bodyPr/>
        <a:lstStyle/>
        <a:p>
          <a:pPr algn="r"/>
          <a:r>
            <a:rPr lang="zh-CN" altLang="en-US" sz="1800" b="1" dirty="0" smtClean="0"/>
            <a:t>申请人和配偶已经开具过</a:t>
          </a:r>
          <a:r>
            <a:rPr lang="en-US" altLang="en-US" sz="1800" b="1" dirty="0" smtClean="0"/>
            <a:t>《</a:t>
          </a:r>
          <a:r>
            <a:rPr lang="zh-CN" altLang="en-US" sz="1800" b="1" dirty="0" smtClean="0"/>
            <a:t>异地贷款职工住房公积金缴存使用证明</a:t>
          </a:r>
          <a:r>
            <a:rPr lang="en-US" altLang="en-US" sz="1800" b="1" dirty="0" smtClean="0"/>
            <a:t>》</a:t>
          </a:r>
          <a:r>
            <a:rPr lang="zh-CN" altLang="en-US" sz="1800" b="1" dirty="0" smtClean="0"/>
            <a:t>。</a:t>
          </a:r>
          <a:endParaRPr lang="zh-CN" altLang="en-US" sz="1800" b="1" dirty="0"/>
        </a:p>
      </dgm:t>
    </dgm:pt>
    <dgm:pt modelId="{D99B4311-5DA6-4FAB-9796-86B2ED7D4625}" type="parTrans" cxnId="{05D8F424-9C0C-4D39-8001-D06C6FFD2E54}">
      <dgm:prSet/>
      <dgm:spPr/>
      <dgm:t>
        <a:bodyPr/>
        <a:lstStyle/>
        <a:p>
          <a:endParaRPr lang="zh-CN" altLang="en-US"/>
        </a:p>
      </dgm:t>
    </dgm:pt>
    <dgm:pt modelId="{22939622-A994-4494-9A0B-FECD7561975F}" type="sibTrans" cxnId="{05D8F424-9C0C-4D39-8001-D06C6FFD2E54}">
      <dgm:prSet/>
      <dgm:spPr/>
      <dgm:t>
        <a:bodyPr/>
        <a:lstStyle/>
        <a:p>
          <a:endParaRPr lang="zh-CN" altLang="en-US"/>
        </a:p>
      </dgm:t>
    </dgm:pt>
    <dgm:pt modelId="{FCF18A32-1154-44D8-9E86-1606A7973D7D}">
      <dgm:prSet phldrT="[文本]" custT="1"/>
      <dgm:spPr/>
      <dgm:t>
        <a:bodyPr/>
        <a:lstStyle/>
        <a:p>
          <a:r>
            <a:rPr lang="zh-CN" altLang="en-US" sz="1400" b="1" dirty="0" smtClean="0"/>
            <a:t>申请人及配偶近两年内，</a:t>
          </a:r>
          <a:r>
            <a:rPr lang="zh-CN" altLang="en-US" sz="1400" b="1" dirty="0" smtClean="0">
              <a:latin typeface="+mn-ea"/>
            </a:rPr>
            <a:t>个人征信系统和住房公积金管理信息系统贷款（不含助学贷款）逾期记录连续达到</a:t>
          </a:r>
          <a:r>
            <a:rPr lang="en-US" altLang="zh-CN" sz="1400" b="1" dirty="0" smtClean="0">
              <a:latin typeface="+mn-ea"/>
            </a:rPr>
            <a:t>6</a:t>
          </a:r>
          <a:r>
            <a:rPr lang="zh-CN" altLang="en-US" sz="1400" b="1" dirty="0" smtClean="0">
              <a:latin typeface="+mn-ea"/>
            </a:rPr>
            <a:t>期。</a:t>
          </a:r>
          <a:endParaRPr lang="zh-CN" altLang="en-US" sz="1400" b="1" dirty="0"/>
        </a:p>
      </dgm:t>
    </dgm:pt>
    <dgm:pt modelId="{02C95BC4-1447-4852-A7C0-38AE98E4294A}" type="parTrans" cxnId="{54ED96B0-2258-4DBE-9E53-2DE4CF63C2B7}">
      <dgm:prSet/>
      <dgm:spPr/>
      <dgm:t>
        <a:bodyPr/>
        <a:lstStyle/>
        <a:p>
          <a:endParaRPr lang="zh-CN" altLang="en-US"/>
        </a:p>
      </dgm:t>
    </dgm:pt>
    <dgm:pt modelId="{46519E3E-E90B-4BA8-9B15-911E79D58B2C}" type="sibTrans" cxnId="{54ED96B0-2258-4DBE-9E53-2DE4CF63C2B7}">
      <dgm:prSet/>
      <dgm:spPr/>
      <dgm:t>
        <a:bodyPr/>
        <a:lstStyle/>
        <a:p>
          <a:endParaRPr lang="zh-CN" altLang="en-US"/>
        </a:p>
      </dgm:t>
    </dgm:pt>
    <dgm:pt modelId="{DFAECA73-F94B-48AA-B881-58D33FFC79FA}">
      <dgm:prSet phldrT="[文本]" custT="1"/>
      <dgm:spPr/>
      <dgm:t>
        <a:bodyPr/>
        <a:lstStyle/>
        <a:p>
          <a:r>
            <a:rPr lang="zh-CN" altLang="en-US" sz="1800" b="1" dirty="0" smtClean="0"/>
            <a:t>申请人</a:t>
          </a:r>
          <a:r>
            <a:rPr lang="zh-CN" altLang="en-US" sz="1800" b="1" dirty="0" smtClean="0">
              <a:latin typeface="+mn-ea"/>
            </a:rPr>
            <a:t>所购房屋属于第三套及以上住房的。</a:t>
          </a:r>
          <a:endParaRPr lang="zh-CN" altLang="en-US" sz="1800" b="1" dirty="0"/>
        </a:p>
      </dgm:t>
    </dgm:pt>
    <dgm:pt modelId="{4C981CAE-F640-4775-9630-B775BA58F481}" type="parTrans" cxnId="{F9684E56-7E1E-41F0-8580-1C968405A99A}">
      <dgm:prSet/>
      <dgm:spPr/>
      <dgm:t>
        <a:bodyPr/>
        <a:lstStyle/>
        <a:p>
          <a:endParaRPr lang="zh-CN" altLang="en-US"/>
        </a:p>
      </dgm:t>
    </dgm:pt>
    <dgm:pt modelId="{E31A8131-9EA1-4628-B444-0B0102B06B7E}" type="sibTrans" cxnId="{F9684E56-7E1E-41F0-8580-1C968405A99A}">
      <dgm:prSet/>
      <dgm:spPr/>
      <dgm:t>
        <a:bodyPr/>
        <a:lstStyle/>
        <a:p>
          <a:endParaRPr lang="zh-CN" altLang="en-US"/>
        </a:p>
      </dgm:t>
    </dgm:pt>
    <dgm:pt modelId="{280AE2F0-69B1-46AC-9CE7-4A38B0A0DC04}">
      <dgm:prSet phldrT="[文本]" custT="1"/>
      <dgm:spPr/>
      <dgm:t>
        <a:bodyPr/>
        <a:lstStyle/>
        <a:p>
          <a:r>
            <a:rPr lang="zh-CN" altLang="en-US" sz="1200" b="1" dirty="0" smtClean="0">
              <a:latin typeface="+mn-ea"/>
            </a:rPr>
            <a:t>所购住房为非政策性住房的申请人及配偶第三次及以上使用北京地区</a:t>
          </a:r>
          <a:r>
            <a:rPr lang="zh-CN" altLang="en-US" sz="1200" b="1" dirty="0" smtClean="0">
              <a:latin typeface="+mn-ea"/>
              <a:cs typeface="Times New Roman" pitchFamily="18" charset="0"/>
            </a:rPr>
            <a:t>住房公积金个人贷款，且上一笔结清不满</a:t>
          </a:r>
          <a:r>
            <a:rPr lang="en-US" altLang="zh-CN" sz="1200" b="1" dirty="0" smtClean="0">
              <a:latin typeface="+mn-ea"/>
              <a:cs typeface="Times New Roman" pitchFamily="18" charset="0"/>
            </a:rPr>
            <a:t>5</a:t>
          </a:r>
          <a:r>
            <a:rPr lang="zh-CN" altLang="en-US" sz="1200" b="1" dirty="0" smtClean="0">
              <a:latin typeface="+mn-ea"/>
              <a:cs typeface="Times New Roman" pitchFamily="18" charset="0"/>
            </a:rPr>
            <a:t>年。</a:t>
          </a:r>
          <a:r>
            <a:rPr lang="en-US" altLang="zh-CN" sz="1200" b="1" dirty="0" smtClean="0">
              <a:latin typeface="+mn-ea"/>
              <a:cs typeface="Times New Roman" pitchFamily="18" charset="0"/>
            </a:rPr>
            <a:t>(</a:t>
          </a:r>
          <a:r>
            <a:rPr lang="zh-CN" altLang="en-US" sz="1200" b="1" dirty="0" smtClean="0">
              <a:latin typeface="+mn-ea"/>
              <a:cs typeface="Times New Roman" pitchFamily="18" charset="0"/>
            </a:rPr>
            <a:t>政策性住房包含两限房、经适房、首套自住住房及职工住宅</a:t>
          </a:r>
          <a:r>
            <a:rPr lang="en-US" altLang="zh-CN" sz="1200" b="1" dirty="0" smtClean="0">
              <a:latin typeface="+mn-ea"/>
              <a:cs typeface="Times New Roman" pitchFamily="18" charset="0"/>
            </a:rPr>
            <a:t>)</a:t>
          </a:r>
          <a:endParaRPr lang="zh-CN" altLang="en-US" sz="1200" b="1" dirty="0"/>
        </a:p>
      </dgm:t>
    </dgm:pt>
    <dgm:pt modelId="{2AFEA4B0-F278-4B29-A328-4F14AEAD1D8F}" type="parTrans" cxnId="{A0DC768E-BE0F-455A-93A0-2CCED6BAE2CD}">
      <dgm:prSet/>
      <dgm:spPr/>
      <dgm:t>
        <a:bodyPr/>
        <a:lstStyle/>
        <a:p>
          <a:endParaRPr lang="zh-CN" altLang="en-US"/>
        </a:p>
      </dgm:t>
    </dgm:pt>
    <dgm:pt modelId="{18CC2221-9E2F-4F59-82A2-C907C3023D7E}" type="sibTrans" cxnId="{A0DC768E-BE0F-455A-93A0-2CCED6BAE2CD}">
      <dgm:prSet/>
      <dgm:spPr/>
      <dgm:t>
        <a:bodyPr/>
        <a:lstStyle/>
        <a:p>
          <a:endParaRPr lang="zh-CN" altLang="en-US"/>
        </a:p>
      </dgm:t>
    </dgm:pt>
    <dgm:pt modelId="{2F4C7935-E446-41C4-B8EB-A3D7FC7C36EE}">
      <dgm:prSet phldrT="[文本]" custT="1"/>
      <dgm:spPr/>
      <dgm:t>
        <a:bodyPr/>
        <a:lstStyle/>
        <a:p>
          <a:r>
            <a:rPr lang="en-US" altLang="zh-CN" sz="4000" b="1" dirty="0" smtClean="0"/>
            <a:t>……</a:t>
          </a:r>
          <a:endParaRPr lang="zh-CN" altLang="en-US" sz="4000" b="1" dirty="0"/>
        </a:p>
      </dgm:t>
    </dgm:pt>
    <dgm:pt modelId="{ABB330D4-35DB-49B7-BE32-8EFBEA1F15A6}" type="parTrans" cxnId="{7A078735-4EF6-4C13-94A8-1C6FA6EF43C9}">
      <dgm:prSet/>
      <dgm:spPr/>
      <dgm:t>
        <a:bodyPr/>
        <a:lstStyle/>
        <a:p>
          <a:endParaRPr lang="zh-CN" altLang="en-US"/>
        </a:p>
      </dgm:t>
    </dgm:pt>
    <dgm:pt modelId="{1E0FD724-08F3-4F53-B040-6D8DB5E65569}" type="sibTrans" cxnId="{7A078735-4EF6-4C13-94A8-1C6FA6EF43C9}">
      <dgm:prSet/>
      <dgm:spPr/>
      <dgm:t>
        <a:bodyPr/>
        <a:lstStyle/>
        <a:p>
          <a:endParaRPr lang="zh-CN" altLang="en-US"/>
        </a:p>
      </dgm:t>
    </dgm:pt>
    <dgm:pt modelId="{7A62A798-4E10-4CAC-97A2-FFF1CBFA9255}">
      <dgm:prSet phldrT="[文本]" custT="1"/>
      <dgm:spPr/>
      <dgm:t>
        <a:bodyPr/>
        <a:lstStyle/>
        <a:p>
          <a:r>
            <a:rPr lang="zh-CN" altLang="en-US" sz="1800" b="1" dirty="0" smtClean="0"/>
            <a:t>申请人所购住房规划用途为：商业、办公、工业、综合等非住宅。</a:t>
          </a:r>
          <a:endParaRPr lang="zh-CN" altLang="en-US" sz="1800" b="1" dirty="0"/>
        </a:p>
      </dgm:t>
    </dgm:pt>
    <dgm:pt modelId="{CBDCFDAA-7440-4D14-B28D-BCC974DEB145}" type="parTrans" cxnId="{0D72D50C-CC89-4868-B739-97A4C2FA7733}">
      <dgm:prSet/>
      <dgm:spPr/>
      <dgm:t>
        <a:bodyPr/>
        <a:lstStyle/>
        <a:p>
          <a:endParaRPr lang="zh-CN" altLang="en-US"/>
        </a:p>
      </dgm:t>
    </dgm:pt>
    <dgm:pt modelId="{E3DAD43A-058B-44AE-AF82-D33F86AB480E}" type="sibTrans" cxnId="{0D72D50C-CC89-4868-B739-97A4C2FA7733}">
      <dgm:prSet/>
      <dgm:spPr/>
      <dgm:t>
        <a:bodyPr/>
        <a:lstStyle/>
        <a:p>
          <a:endParaRPr lang="zh-CN" altLang="en-US"/>
        </a:p>
      </dgm:t>
    </dgm:pt>
    <dgm:pt modelId="{61260214-25D9-4C99-8D70-749E783B8EE0}" type="pres">
      <dgm:prSet presAssocID="{C4D92116-62DB-4F84-BD94-472A537DA99D}" presName="diagram" presStyleCnt="0">
        <dgm:presLayoutVars>
          <dgm:dir/>
          <dgm:resizeHandles val="exact"/>
        </dgm:presLayoutVars>
      </dgm:prSet>
      <dgm:spPr/>
      <dgm:t>
        <a:bodyPr/>
        <a:lstStyle/>
        <a:p>
          <a:endParaRPr lang="zh-CN" altLang="en-US"/>
        </a:p>
      </dgm:t>
    </dgm:pt>
    <dgm:pt modelId="{66661864-87C6-4120-8FF1-91E1BC91E050}" type="pres">
      <dgm:prSet presAssocID="{8D898054-CE7A-4599-B916-74759203783A}" presName="node" presStyleLbl="node1" presStyleIdx="0" presStyleCnt="9">
        <dgm:presLayoutVars>
          <dgm:bulletEnabled val="1"/>
        </dgm:presLayoutVars>
      </dgm:prSet>
      <dgm:spPr/>
      <dgm:t>
        <a:bodyPr/>
        <a:lstStyle/>
        <a:p>
          <a:endParaRPr lang="zh-CN" altLang="en-US"/>
        </a:p>
      </dgm:t>
    </dgm:pt>
    <dgm:pt modelId="{058B114B-1538-48F9-AE16-FE737CCF9BD6}" type="pres">
      <dgm:prSet presAssocID="{D4D4D919-02D2-471D-8D3F-28C8B2DD0376}" presName="sibTrans" presStyleCnt="0"/>
      <dgm:spPr/>
      <dgm:t>
        <a:bodyPr/>
        <a:lstStyle/>
        <a:p>
          <a:endParaRPr lang="zh-CN" altLang="en-US"/>
        </a:p>
      </dgm:t>
    </dgm:pt>
    <dgm:pt modelId="{0F2503E4-2694-4E1E-A91B-FDB46CF0649D}" type="pres">
      <dgm:prSet presAssocID="{7715B54E-53EC-406C-8E68-042E2CD3B7C1}" presName="node" presStyleLbl="node1" presStyleIdx="1" presStyleCnt="9">
        <dgm:presLayoutVars>
          <dgm:bulletEnabled val="1"/>
        </dgm:presLayoutVars>
      </dgm:prSet>
      <dgm:spPr/>
      <dgm:t>
        <a:bodyPr/>
        <a:lstStyle/>
        <a:p>
          <a:endParaRPr lang="zh-CN" altLang="en-US"/>
        </a:p>
      </dgm:t>
    </dgm:pt>
    <dgm:pt modelId="{793CFE99-1B34-4C14-A59F-5DAC8BF2EC6A}" type="pres">
      <dgm:prSet presAssocID="{604EA311-E0D6-45D0-9B23-ABC8C804A2E8}" presName="sibTrans" presStyleCnt="0"/>
      <dgm:spPr/>
      <dgm:t>
        <a:bodyPr/>
        <a:lstStyle/>
        <a:p>
          <a:endParaRPr lang="zh-CN" altLang="en-US"/>
        </a:p>
      </dgm:t>
    </dgm:pt>
    <dgm:pt modelId="{67EDCD67-2E84-4532-B683-C6C85A3D3CF9}" type="pres">
      <dgm:prSet presAssocID="{32AE1F3D-929D-4E13-A449-75E82192C18D}" presName="node" presStyleLbl="node1" presStyleIdx="2" presStyleCnt="9">
        <dgm:presLayoutVars>
          <dgm:bulletEnabled val="1"/>
        </dgm:presLayoutVars>
      </dgm:prSet>
      <dgm:spPr/>
      <dgm:t>
        <a:bodyPr/>
        <a:lstStyle/>
        <a:p>
          <a:endParaRPr lang="zh-CN" altLang="en-US"/>
        </a:p>
      </dgm:t>
    </dgm:pt>
    <dgm:pt modelId="{35278BCA-2BA5-4C77-B9DC-F0E9CA661DC4}" type="pres">
      <dgm:prSet presAssocID="{AFAA1816-D540-4B12-83FB-C7BF0287A178}" presName="sibTrans" presStyleCnt="0"/>
      <dgm:spPr/>
      <dgm:t>
        <a:bodyPr/>
        <a:lstStyle/>
        <a:p>
          <a:endParaRPr lang="zh-CN" altLang="en-US"/>
        </a:p>
      </dgm:t>
    </dgm:pt>
    <dgm:pt modelId="{71A52837-ACFF-4E61-A10A-98121433FB8D}" type="pres">
      <dgm:prSet presAssocID="{3C006637-7016-4C4C-9C6F-921C9259E060}" presName="node" presStyleLbl="node1" presStyleIdx="3" presStyleCnt="9">
        <dgm:presLayoutVars>
          <dgm:bulletEnabled val="1"/>
        </dgm:presLayoutVars>
      </dgm:prSet>
      <dgm:spPr/>
      <dgm:t>
        <a:bodyPr/>
        <a:lstStyle/>
        <a:p>
          <a:endParaRPr lang="zh-CN" altLang="en-US"/>
        </a:p>
      </dgm:t>
    </dgm:pt>
    <dgm:pt modelId="{31095A11-4495-49B6-AB8D-DC4EABCEA3A5}" type="pres">
      <dgm:prSet presAssocID="{22939622-A994-4494-9A0B-FECD7561975F}" presName="sibTrans" presStyleCnt="0"/>
      <dgm:spPr/>
      <dgm:t>
        <a:bodyPr/>
        <a:lstStyle/>
        <a:p>
          <a:endParaRPr lang="zh-CN" altLang="en-US"/>
        </a:p>
      </dgm:t>
    </dgm:pt>
    <dgm:pt modelId="{A1682DAA-5539-4571-AC75-021673A6FBE6}" type="pres">
      <dgm:prSet presAssocID="{FCF18A32-1154-44D8-9E86-1606A7973D7D}" presName="node" presStyleLbl="node1" presStyleIdx="4" presStyleCnt="9">
        <dgm:presLayoutVars>
          <dgm:bulletEnabled val="1"/>
        </dgm:presLayoutVars>
      </dgm:prSet>
      <dgm:spPr/>
      <dgm:t>
        <a:bodyPr/>
        <a:lstStyle/>
        <a:p>
          <a:endParaRPr lang="zh-CN" altLang="en-US"/>
        </a:p>
      </dgm:t>
    </dgm:pt>
    <dgm:pt modelId="{D13173AA-664F-4CB6-B256-E82843777B6B}" type="pres">
      <dgm:prSet presAssocID="{46519E3E-E90B-4BA8-9B15-911E79D58B2C}" presName="sibTrans" presStyleCnt="0"/>
      <dgm:spPr/>
      <dgm:t>
        <a:bodyPr/>
        <a:lstStyle/>
        <a:p>
          <a:endParaRPr lang="zh-CN" altLang="en-US"/>
        </a:p>
      </dgm:t>
    </dgm:pt>
    <dgm:pt modelId="{2C4EF5ED-3B46-4062-BAD6-F7EBA07FD408}" type="pres">
      <dgm:prSet presAssocID="{DFAECA73-F94B-48AA-B881-58D33FFC79FA}" presName="node" presStyleLbl="node1" presStyleIdx="5" presStyleCnt="9">
        <dgm:presLayoutVars>
          <dgm:bulletEnabled val="1"/>
        </dgm:presLayoutVars>
      </dgm:prSet>
      <dgm:spPr/>
      <dgm:t>
        <a:bodyPr/>
        <a:lstStyle/>
        <a:p>
          <a:endParaRPr lang="zh-CN" altLang="en-US"/>
        </a:p>
      </dgm:t>
    </dgm:pt>
    <dgm:pt modelId="{7295CE2D-B2CD-4086-9719-3827CDFB2612}" type="pres">
      <dgm:prSet presAssocID="{E31A8131-9EA1-4628-B444-0B0102B06B7E}" presName="sibTrans" presStyleCnt="0"/>
      <dgm:spPr/>
      <dgm:t>
        <a:bodyPr/>
        <a:lstStyle/>
        <a:p>
          <a:endParaRPr lang="zh-CN" altLang="en-US"/>
        </a:p>
      </dgm:t>
    </dgm:pt>
    <dgm:pt modelId="{59218AD1-F28E-411A-B6A9-C8667D4BD5F4}" type="pres">
      <dgm:prSet presAssocID="{280AE2F0-69B1-46AC-9CE7-4A38B0A0DC04}" presName="node" presStyleLbl="node1" presStyleIdx="6" presStyleCnt="9">
        <dgm:presLayoutVars>
          <dgm:bulletEnabled val="1"/>
        </dgm:presLayoutVars>
      </dgm:prSet>
      <dgm:spPr/>
      <dgm:t>
        <a:bodyPr/>
        <a:lstStyle/>
        <a:p>
          <a:endParaRPr lang="zh-CN" altLang="en-US"/>
        </a:p>
      </dgm:t>
    </dgm:pt>
    <dgm:pt modelId="{9D6BAA99-A3E5-4D8A-85D1-E98E78742B55}" type="pres">
      <dgm:prSet presAssocID="{18CC2221-9E2F-4F59-82A2-C907C3023D7E}" presName="sibTrans" presStyleCnt="0"/>
      <dgm:spPr/>
      <dgm:t>
        <a:bodyPr/>
        <a:lstStyle/>
        <a:p>
          <a:endParaRPr lang="zh-CN" altLang="en-US"/>
        </a:p>
      </dgm:t>
    </dgm:pt>
    <dgm:pt modelId="{F3CB5317-D82B-492D-A19F-951731AF934C}" type="pres">
      <dgm:prSet presAssocID="{7A62A798-4E10-4CAC-97A2-FFF1CBFA9255}" presName="node" presStyleLbl="node1" presStyleIdx="7" presStyleCnt="9">
        <dgm:presLayoutVars>
          <dgm:bulletEnabled val="1"/>
        </dgm:presLayoutVars>
      </dgm:prSet>
      <dgm:spPr/>
      <dgm:t>
        <a:bodyPr/>
        <a:lstStyle/>
        <a:p>
          <a:endParaRPr lang="zh-CN" altLang="en-US"/>
        </a:p>
      </dgm:t>
    </dgm:pt>
    <dgm:pt modelId="{A551F57A-EAD8-42CB-8315-A9F2613D28BA}" type="pres">
      <dgm:prSet presAssocID="{E3DAD43A-058B-44AE-AF82-D33F86AB480E}" presName="sibTrans" presStyleCnt="0"/>
      <dgm:spPr/>
      <dgm:t>
        <a:bodyPr/>
        <a:lstStyle/>
        <a:p>
          <a:endParaRPr lang="zh-CN" altLang="en-US"/>
        </a:p>
      </dgm:t>
    </dgm:pt>
    <dgm:pt modelId="{6D67EFFA-6D75-46CA-8F6A-CC0646AF2AC4}" type="pres">
      <dgm:prSet presAssocID="{2F4C7935-E446-41C4-B8EB-A3D7FC7C36EE}" presName="node" presStyleLbl="node1" presStyleIdx="8" presStyleCnt="9">
        <dgm:presLayoutVars>
          <dgm:bulletEnabled val="1"/>
        </dgm:presLayoutVars>
      </dgm:prSet>
      <dgm:spPr/>
      <dgm:t>
        <a:bodyPr/>
        <a:lstStyle/>
        <a:p>
          <a:endParaRPr lang="zh-CN" altLang="en-US"/>
        </a:p>
      </dgm:t>
    </dgm:pt>
  </dgm:ptLst>
  <dgm:cxnLst>
    <dgm:cxn modelId="{E906C113-2F95-49B9-8562-C8A020180CB4}" type="presOf" srcId="{C4D92116-62DB-4F84-BD94-472A537DA99D}" destId="{61260214-25D9-4C99-8D70-749E783B8EE0}" srcOrd="0" destOrd="0" presId="urn:microsoft.com/office/officeart/2005/8/layout/default"/>
    <dgm:cxn modelId="{05D8F424-9C0C-4D39-8001-D06C6FFD2E54}" srcId="{C4D92116-62DB-4F84-BD94-472A537DA99D}" destId="{3C006637-7016-4C4C-9C6F-921C9259E060}" srcOrd="3" destOrd="0" parTransId="{D99B4311-5DA6-4FAB-9796-86B2ED7D4625}" sibTransId="{22939622-A994-4494-9A0B-FECD7561975F}"/>
    <dgm:cxn modelId="{AC2FADD7-F3AA-41E3-8317-737BBECA2FF0}" type="presOf" srcId="{2F4C7935-E446-41C4-B8EB-A3D7FC7C36EE}" destId="{6D67EFFA-6D75-46CA-8F6A-CC0646AF2AC4}" srcOrd="0" destOrd="0" presId="urn:microsoft.com/office/officeart/2005/8/layout/default"/>
    <dgm:cxn modelId="{42856A86-CED4-456A-A48E-38018A50CC96}" type="presOf" srcId="{8D898054-CE7A-4599-B916-74759203783A}" destId="{66661864-87C6-4120-8FF1-91E1BC91E050}" srcOrd="0" destOrd="0" presId="urn:microsoft.com/office/officeart/2005/8/layout/default"/>
    <dgm:cxn modelId="{A0DC768E-BE0F-455A-93A0-2CCED6BAE2CD}" srcId="{C4D92116-62DB-4F84-BD94-472A537DA99D}" destId="{280AE2F0-69B1-46AC-9CE7-4A38B0A0DC04}" srcOrd="6" destOrd="0" parTransId="{2AFEA4B0-F278-4B29-A328-4F14AEAD1D8F}" sibTransId="{18CC2221-9E2F-4F59-82A2-C907C3023D7E}"/>
    <dgm:cxn modelId="{1F6C1AB7-5C85-4547-9ECA-AA0D371F588B}" type="presOf" srcId="{FCF18A32-1154-44D8-9E86-1606A7973D7D}" destId="{A1682DAA-5539-4571-AC75-021673A6FBE6}" srcOrd="0" destOrd="0" presId="urn:microsoft.com/office/officeart/2005/8/layout/default"/>
    <dgm:cxn modelId="{0D72D50C-CC89-4868-B739-97A4C2FA7733}" srcId="{C4D92116-62DB-4F84-BD94-472A537DA99D}" destId="{7A62A798-4E10-4CAC-97A2-FFF1CBFA9255}" srcOrd="7" destOrd="0" parTransId="{CBDCFDAA-7440-4D14-B28D-BCC974DEB145}" sibTransId="{E3DAD43A-058B-44AE-AF82-D33F86AB480E}"/>
    <dgm:cxn modelId="{B960B3DE-ADA1-4F7F-B0D6-41F5276916E3}" type="presOf" srcId="{7715B54E-53EC-406C-8E68-042E2CD3B7C1}" destId="{0F2503E4-2694-4E1E-A91B-FDB46CF0649D}" srcOrd="0" destOrd="0" presId="urn:microsoft.com/office/officeart/2005/8/layout/default"/>
    <dgm:cxn modelId="{73FE439C-2484-415D-9864-BCC1FBD555F4}" type="presOf" srcId="{3C006637-7016-4C4C-9C6F-921C9259E060}" destId="{71A52837-ACFF-4E61-A10A-98121433FB8D}" srcOrd="0" destOrd="0" presId="urn:microsoft.com/office/officeart/2005/8/layout/default"/>
    <dgm:cxn modelId="{DE5E081E-89AA-4EDF-ADB7-942AB3AADD52}" type="presOf" srcId="{280AE2F0-69B1-46AC-9CE7-4A38B0A0DC04}" destId="{59218AD1-F28E-411A-B6A9-C8667D4BD5F4}" srcOrd="0" destOrd="0" presId="urn:microsoft.com/office/officeart/2005/8/layout/default"/>
    <dgm:cxn modelId="{7B31FC95-A8D8-4EBD-8DA5-B92056B78CE0}" type="presOf" srcId="{7A62A798-4E10-4CAC-97A2-FFF1CBFA9255}" destId="{F3CB5317-D82B-492D-A19F-951731AF934C}" srcOrd="0" destOrd="0" presId="urn:microsoft.com/office/officeart/2005/8/layout/default"/>
    <dgm:cxn modelId="{AB7FC00D-59AC-4634-9DCB-7F065B6EEEA0}" type="presOf" srcId="{32AE1F3D-929D-4E13-A449-75E82192C18D}" destId="{67EDCD67-2E84-4532-B683-C6C85A3D3CF9}" srcOrd="0" destOrd="0" presId="urn:microsoft.com/office/officeart/2005/8/layout/default"/>
    <dgm:cxn modelId="{E0C54882-1EFF-4B1B-AF2E-D2535312EE55}" srcId="{C4D92116-62DB-4F84-BD94-472A537DA99D}" destId="{7715B54E-53EC-406C-8E68-042E2CD3B7C1}" srcOrd="1" destOrd="0" parTransId="{3CC7B0AD-F7B0-4732-965F-E7B4FB06FEF1}" sibTransId="{604EA311-E0D6-45D0-9B23-ABC8C804A2E8}"/>
    <dgm:cxn modelId="{54ED96B0-2258-4DBE-9E53-2DE4CF63C2B7}" srcId="{C4D92116-62DB-4F84-BD94-472A537DA99D}" destId="{FCF18A32-1154-44D8-9E86-1606A7973D7D}" srcOrd="4" destOrd="0" parTransId="{02C95BC4-1447-4852-A7C0-38AE98E4294A}" sibTransId="{46519E3E-E90B-4BA8-9B15-911E79D58B2C}"/>
    <dgm:cxn modelId="{D877B5FC-28FF-44B3-BE47-82BC73800401}" type="presOf" srcId="{DFAECA73-F94B-48AA-B881-58D33FFC79FA}" destId="{2C4EF5ED-3B46-4062-BAD6-F7EBA07FD408}" srcOrd="0" destOrd="0" presId="urn:microsoft.com/office/officeart/2005/8/layout/default"/>
    <dgm:cxn modelId="{7A078735-4EF6-4C13-94A8-1C6FA6EF43C9}" srcId="{C4D92116-62DB-4F84-BD94-472A537DA99D}" destId="{2F4C7935-E446-41C4-B8EB-A3D7FC7C36EE}" srcOrd="8" destOrd="0" parTransId="{ABB330D4-35DB-49B7-BE32-8EFBEA1F15A6}" sibTransId="{1E0FD724-08F3-4F53-B040-6D8DB5E65569}"/>
    <dgm:cxn modelId="{47BA08BD-D80C-4FDF-8038-7C7BE107AFB4}" srcId="{C4D92116-62DB-4F84-BD94-472A537DA99D}" destId="{8D898054-CE7A-4599-B916-74759203783A}" srcOrd="0" destOrd="0" parTransId="{71344F41-960D-4E30-8727-5DA31ECD9C33}" sibTransId="{D4D4D919-02D2-471D-8D3F-28C8B2DD0376}"/>
    <dgm:cxn modelId="{F9684E56-7E1E-41F0-8580-1C968405A99A}" srcId="{C4D92116-62DB-4F84-BD94-472A537DA99D}" destId="{DFAECA73-F94B-48AA-B881-58D33FFC79FA}" srcOrd="5" destOrd="0" parTransId="{4C981CAE-F640-4775-9630-B775BA58F481}" sibTransId="{E31A8131-9EA1-4628-B444-0B0102B06B7E}"/>
    <dgm:cxn modelId="{534AFEFC-AEC4-4872-B8BA-7ECB88BD180E}" srcId="{C4D92116-62DB-4F84-BD94-472A537DA99D}" destId="{32AE1F3D-929D-4E13-A449-75E82192C18D}" srcOrd="2" destOrd="0" parTransId="{57AB3232-506B-42F4-9B84-DC8CB7B98891}" sibTransId="{AFAA1816-D540-4B12-83FB-C7BF0287A178}"/>
    <dgm:cxn modelId="{D969603E-4F73-4E6F-9483-09CC4337F598}" type="presParOf" srcId="{61260214-25D9-4C99-8D70-749E783B8EE0}" destId="{66661864-87C6-4120-8FF1-91E1BC91E050}" srcOrd="0" destOrd="0" presId="urn:microsoft.com/office/officeart/2005/8/layout/default"/>
    <dgm:cxn modelId="{FBC315F8-C806-497E-B33F-A938AB06DBBC}" type="presParOf" srcId="{61260214-25D9-4C99-8D70-749E783B8EE0}" destId="{058B114B-1538-48F9-AE16-FE737CCF9BD6}" srcOrd="1" destOrd="0" presId="urn:microsoft.com/office/officeart/2005/8/layout/default"/>
    <dgm:cxn modelId="{E6E02DA7-5A00-40A6-90E0-084816CD0052}" type="presParOf" srcId="{61260214-25D9-4C99-8D70-749E783B8EE0}" destId="{0F2503E4-2694-4E1E-A91B-FDB46CF0649D}" srcOrd="2" destOrd="0" presId="urn:microsoft.com/office/officeart/2005/8/layout/default"/>
    <dgm:cxn modelId="{DC1CCD2A-2FAE-48C3-B627-8DDF616A805C}" type="presParOf" srcId="{61260214-25D9-4C99-8D70-749E783B8EE0}" destId="{793CFE99-1B34-4C14-A59F-5DAC8BF2EC6A}" srcOrd="3" destOrd="0" presId="urn:microsoft.com/office/officeart/2005/8/layout/default"/>
    <dgm:cxn modelId="{1156224A-351C-4ECD-8BFC-3CB9827C6271}" type="presParOf" srcId="{61260214-25D9-4C99-8D70-749E783B8EE0}" destId="{67EDCD67-2E84-4532-B683-C6C85A3D3CF9}" srcOrd="4" destOrd="0" presId="urn:microsoft.com/office/officeart/2005/8/layout/default"/>
    <dgm:cxn modelId="{7F5FDCD9-523B-4557-A43E-437576EBD2DC}" type="presParOf" srcId="{61260214-25D9-4C99-8D70-749E783B8EE0}" destId="{35278BCA-2BA5-4C77-B9DC-F0E9CA661DC4}" srcOrd="5" destOrd="0" presId="urn:microsoft.com/office/officeart/2005/8/layout/default"/>
    <dgm:cxn modelId="{3160BAB3-617D-424D-9852-6BA86DF6249B}" type="presParOf" srcId="{61260214-25D9-4C99-8D70-749E783B8EE0}" destId="{71A52837-ACFF-4E61-A10A-98121433FB8D}" srcOrd="6" destOrd="0" presId="urn:microsoft.com/office/officeart/2005/8/layout/default"/>
    <dgm:cxn modelId="{A6AB129E-0569-4A87-B0CD-E38FB32C592A}" type="presParOf" srcId="{61260214-25D9-4C99-8D70-749E783B8EE0}" destId="{31095A11-4495-49B6-AB8D-DC4EABCEA3A5}" srcOrd="7" destOrd="0" presId="urn:microsoft.com/office/officeart/2005/8/layout/default"/>
    <dgm:cxn modelId="{63BF89C8-474E-42EE-874D-61AB97CE758C}" type="presParOf" srcId="{61260214-25D9-4C99-8D70-749E783B8EE0}" destId="{A1682DAA-5539-4571-AC75-021673A6FBE6}" srcOrd="8" destOrd="0" presId="urn:microsoft.com/office/officeart/2005/8/layout/default"/>
    <dgm:cxn modelId="{36675706-EBFE-4997-BAB8-87A244476ADC}" type="presParOf" srcId="{61260214-25D9-4C99-8D70-749E783B8EE0}" destId="{D13173AA-664F-4CB6-B256-E82843777B6B}" srcOrd="9" destOrd="0" presId="urn:microsoft.com/office/officeart/2005/8/layout/default"/>
    <dgm:cxn modelId="{A6492A0F-98E9-4A7A-997B-0A0497335F02}" type="presParOf" srcId="{61260214-25D9-4C99-8D70-749E783B8EE0}" destId="{2C4EF5ED-3B46-4062-BAD6-F7EBA07FD408}" srcOrd="10" destOrd="0" presId="urn:microsoft.com/office/officeart/2005/8/layout/default"/>
    <dgm:cxn modelId="{4936F950-D760-4E2C-955C-E4FE73A57FF9}" type="presParOf" srcId="{61260214-25D9-4C99-8D70-749E783B8EE0}" destId="{7295CE2D-B2CD-4086-9719-3827CDFB2612}" srcOrd="11" destOrd="0" presId="urn:microsoft.com/office/officeart/2005/8/layout/default"/>
    <dgm:cxn modelId="{2405AFD6-5EC1-4B61-A089-43E55A7D8E35}" type="presParOf" srcId="{61260214-25D9-4C99-8D70-749E783B8EE0}" destId="{59218AD1-F28E-411A-B6A9-C8667D4BD5F4}" srcOrd="12" destOrd="0" presId="urn:microsoft.com/office/officeart/2005/8/layout/default"/>
    <dgm:cxn modelId="{D1D96812-5C1B-4E58-8EF6-DAA5998E0E52}" type="presParOf" srcId="{61260214-25D9-4C99-8D70-749E783B8EE0}" destId="{9D6BAA99-A3E5-4D8A-85D1-E98E78742B55}" srcOrd="13" destOrd="0" presId="urn:microsoft.com/office/officeart/2005/8/layout/default"/>
    <dgm:cxn modelId="{2D103371-F05F-4435-9DEE-AC21B629886F}" type="presParOf" srcId="{61260214-25D9-4C99-8D70-749E783B8EE0}" destId="{F3CB5317-D82B-492D-A19F-951731AF934C}" srcOrd="14" destOrd="0" presId="urn:microsoft.com/office/officeart/2005/8/layout/default"/>
    <dgm:cxn modelId="{4F45F07E-860D-4F98-BC00-0B8D05ECA7ED}" type="presParOf" srcId="{61260214-25D9-4C99-8D70-749E783B8EE0}" destId="{A551F57A-EAD8-42CB-8315-A9F2613D28BA}" srcOrd="15" destOrd="0" presId="urn:microsoft.com/office/officeart/2005/8/layout/default"/>
    <dgm:cxn modelId="{77D82F26-A86F-4B28-8BBE-64A4F6EED32C}" type="presParOf" srcId="{61260214-25D9-4C99-8D70-749E783B8EE0}" destId="{6D67EFFA-6D75-46CA-8F6A-CC0646AF2AC4}" srcOrd="16" destOrd="0" presId="urn:microsoft.com/office/officeart/2005/8/layout/default"/>
  </dgm:cxnLst>
  <dgm:bg/>
  <dgm:whole/>
</dgm:dataModel>
</file>

<file path=ppt/diagrams/data6.xml><?xml version="1.0" encoding="utf-8"?>
<dgm:dataModel xmlns:dgm="http://schemas.openxmlformats.org/drawingml/2006/diagram" xmlns:a="http://schemas.openxmlformats.org/drawingml/2006/main">
  <dgm:ptLst>
    <dgm:pt modelId="{1A3AD10E-12F5-47BD-8A0A-57764E36B27D}" type="doc">
      <dgm:prSet loTypeId="urn:microsoft.com/office/officeart/2005/8/layout/arrow6" loCatId="relationship" qsTypeId="urn:microsoft.com/office/officeart/2005/8/quickstyle/3d7" qsCatId="3D" csTypeId="urn:microsoft.com/office/officeart/2005/8/colors/accent5_2" csCatId="accent5" phldr="1"/>
      <dgm:spPr>
        <a:scene3d>
          <a:camera prst="perspectiveLeft" zoom="91000"/>
          <a:lightRig rig="threePt" dir="t">
            <a:rot lat="0" lon="0" rev="20640000"/>
          </a:lightRig>
        </a:scene3d>
      </dgm:spPr>
      <dgm:t>
        <a:bodyPr/>
        <a:lstStyle/>
        <a:p>
          <a:endParaRPr lang="zh-CN" altLang="en-US"/>
        </a:p>
      </dgm:t>
    </dgm:pt>
    <dgm:pt modelId="{35E6BFEF-6752-4D3A-8016-84170F862A18}">
      <dgm:prSet custT="1"/>
      <dgm:spPr>
        <a:effectLst>
          <a:outerShdw blurRad="50800" dist="38100" dir="2700000" algn="tl" rotWithShape="0">
            <a:prstClr val="black">
              <a:alpha val="40000"/>
            </a:prstClr>
          </a:outerShdw>
        </a:effectLst>
        <a:sp3d>
          <a:bevelT w="114300" prst="artDeco"/>
        </a:sp3d>
      </dgm:spPr>
      <dgm:t>
        <a:bodyPr/>
        <a:lstStyle/>
        <a:p>
          <a:pPr rtl="0"/>
          <a:r>
            <a:rPr lang="zh-CN" altLang="en-US" sz="1600" b="1" dirty="0" smtClean="0"/>
            <a:t>对于在北京市住房和城乡建设委员会房屋交易权属信息查询系统中显示无房的借款申请人，执行首套住房贷款政策。</a:t>
          </a:r>
          <a:endParaRPr lang="en-US" altLang="zh-CN" sz="1600" b="1" dirty="0" smtClean="0"/>
        </a:p>
        <a:p>
          <a:pPr rtl="0"/>
          <a:endParaRPr lang="zh-CN" altLang="en-US" sz="1600" b="1" dirty="0"/>
        </a:p>
      </dgm:t>
    </dgm:pt>
    <dgm:pt modelId="{D9D11CCD-B01B-4BD2-97E8-D31DA69DB572}" type="parTrans" cxnId="{4097E6DE-08FB-47FA-A469-5467E270AF04}">
      <dgm:prSet/>
      <dgm:spPr/>
      <dgm:t>
        <a:bodyPr/>
        <a:lstStyle/>
        <a:p>
          <a:endParaRPr lang="zh-CN" altLang="en-US"/>
        </a:p>
      </dgm:t>
    </dgm:pt>
    <dgm:pt modelId="{5EF6A7D9-FFE2-40BF-B693-04404A46F02C}" type="sibTrans" cxnId="{4097E6DE-08FB-47FA-A469-5467E270AF04}">
      <dgm:prSet/>
      <dgm:spPr/>
      <dgm:t>
        <a:bodyPr/>
        <a:lstStyle/>
        <a:p>
          <a:endParaRPr lang="zh-CN" altLang="en-US"/>
        </a:p>
      </dgm:t>
    </dgm:pt>
    <dgm:pt modelId="{3C4F2BB4-5534-47F4-9634-39F03180D709}">
      <dgm:prSet custT="1"/>
      <dgm:spPr/>
      <dgm:t>
        <a:bodyPr/>
        <a:lstStyle/>
        <a:p>
          <a:pPr rtl="0"/>
          <a:r>
            <a:rPr lang="zh-CN" sz="1400" b="1" dirty="0" smtClean="0">
              <a:latin typeface="+mn-ea"/>
              <a:ea typeface="+mn-ea"/>
            </a:rPr>
            <a:t>对于在北京市住房和城乡建设委员会房屋交易权属信息查询系统中显示</a:t>
          </a:r>
          <a:r>
            <a:rPr lang="zh-CN" altLang="en-US" sz="1400" b="1" dirty="0" smtClean="0">
              <a:latin typeface="+mn-ea"/>
              <a:ea typeface="+mn-ea"/>
            </a:rPr>
            <a:t>有</a:t>
          </a:r>
          <a:r>
            <a:rPr lang="en-US" altLang="zh-CN" sz="1400" b="1" dirty="0" smtClean="0">
              <a:latin typeface="+mn-ea"/>
              <a:ea typeface="+mn-ea"/>
            </a:rPr>
            <a:t>1</a:t>
          </a:r>
          <a:r>
            <a:rPr lang="zh-CN" altLang="en-US" sz="1400" b="1" dirty="0" smtClean="0">
              <a:latin typeface="+mn-ea"/>
              <a:ea typeface="+mn-ea"/>
            </a:rPr>
            <a:t>套住</a:t>
          </a:r>
          <a:r>
            <a:rPr lang="zh-CN" sz="1400" b="1" dirty="0" smtClean="0">
              <a:latin typeface="+mn-ea"/>
              <a:ea typeface="+mn-ea"/>
            </a:rPr>
            <a:t>房</a:t>
          </a:r>
          <a:r>
            <a:rPr lang="zh-CN" altLang="en-US" sz="1400" b="1" dirty="0" smtClean="0">
              <a:latin typeface="+mn-ea"/>
              <a:ea typeface="+mn-ea"/>
            </a:rPr>
            <a:t>并已结清相应住房公积金个人贷款（含贴息贷款）购买第二套住房</a:t>
          </a:r>
          <a:r>
            <a:rPr lang="zh-CN" sz="1400" b="1" dirty="0" smtClean="0">
              <a:latin typeface="+mn-ea"/>
              <a:ea typeface="+mn-ea"/>
            </a:rPr>
            <a:t>的借款申请人，执行</a:t>
          </a:r>
          <a:r>
            <a:rPr lang="zh-CN" altLang="en-US" sz="1400" b="1" dirty="0" smtClean="0">
              <a:latin typeface="+mn-ea"/>
              <a:ea typeface="+mn-ea"/>
            </a:rPr>
            <a:t>第二</a:t>
          </a:r>
          <a:r>
            <a:rPr lang="zh-CN" sz="1400" b="1" dirty="0" smtClean="0">
              <a:latin typeface="+mn-ea"/>
              <a:ea typeface="+mn-ea"/>
            </a:rPr>
            <a:t>套住房贷款政策。</a:t>
          </a:r>
          <a:endParaRPr lang="en-US" altLang="zh-CN" sz="1400" b="1" dirty="0" smtClean="0">
            <a:latin typeface="+mn-ea"/>
            <a:ea typeface="+mn-ea"/>
          </a:endParaRPr>
        </a:p>
        <a:p>
          <a:pPr rtl="0"/>
          <a:r>
            <a:rPr lang="zh-CN" altLang="en-US" sz="1400" b="1" dirty="0" smtClean="0">
              <a:latin typeface="+mn-ea"/>
              <a:ea typeface="+mn-ea"/>
            </a:rPr>
            <a:t>在</a:t>
          </a:r>
          <a:r>
            <a:rPr lang="en-US" altLang="zh-CN" sz="1400" b="1" dirty="0" smtClean="0">
              <a:latin typeface="+mn-ea"/>
              <a:ea typeface="+mn-ea"/>
            </a:rPr>
            <a:t>2017</a:t>
          </a:r>
          <a:r>
            <a:rPr lang="zh-CN" altLang="en-US" sz="1400" b="1" dirty="0" smtClean="0">
              <a:latin typeface="+mn-ea"/>
              <a:ea typeface="+mn-ea"/>
            </a:rPr>
            <a:t>年</a:t>
          </a:r>
          <a:r>
            <a:rPr lang="en-US" altLang="zh-CN" sz="1400" b="1" dirty="0" smtClean="0">
              <a:latin typeface="+mn-ea"/>
              <a:ea typeface="+mn-ea"/>
            </a:rPr>
            <a:t>3</a:t>
          </a:r>
          <a:r>
            <a:rPr lang="zh-CN" altLang="en-US" sz="1400" b="1" dirty="0" smtClean="0">
              <a:latin typeface="+mn-ea"/>
              <a:ea typeface="+mn-ea"/>
            </a:rPr>
            <a:t>月</a:t>
          </a:r>
          <a:r>
            <a:rPr lang="en-US" altLang="zh-CN" sz="1400" b="1" dirty="0" smtClean="0">
              <a:latin typeface="+mn-ea"/>
              <a:ea typeface="+mn-ea"/>
            </a:rPr>
            <a:t>24</a:t>
          </a:r>
          <a:r>
            <a:rPr lang="zh-CN" altLang="en-US" sz="1400" b="1" dirty="0" smtClean="0">
              <a:latin typeface="+mn-ea"/>
              <a:ea typeface="+mn-ea"/>
            </a:rPr>
            <a:t>日（含）后离婚的借款申请人，离婚日期在受理日期前一年以内的，执行第二套住房贷款政策。</a:t>
          </a:r>
          <a:endParaRPr lang="en-US" altLang="zh-CN" sz="1400" b="1" dirty="0" smtClean="0">
            <a:latin typeface="+mn-ea"/>
            <a:ea typeface="+mn-ea"/>
          </a:endParaRPr>
        </a:p>
        <a:p>
          <a:pPr rtl="0"/>
          <a:endParaRPr lang="zh-CN" sz="1400" b="1" dirty="0">
            <a:latin typeface="+mn-ea"/>
            <a:ea typeface="+mn-ea"/>
          </a:endParaRPr>
        </a:p>
      </dgm:t>
    </dgm:pt>
    <dgm:pt modelId="{A2C3FD85-4A23-4155-8E29-C123D4B94962}" type="parTrans" cxnId="{C1A9E6DD-6662-4647-A851-4FF87D5A6012}">
      <dgm:prSet/>
      <dgm:spPr/>
      <dgm:t>
        <a:bodyPr/>
        <a:lstStyle/>
        <a:p>
          <a:endParaRPr lang="zh-CN" altLang="en-US"/>
        </a:p>
      </dgm:t>
    </dgm:pt>
    <dgm:pt modelId="{8C9FE777-1F1E-4A5F-8A59-F36FD6F2D2EC}" type="sibTrans" cxnId="{C1A9E6DD-6662-4647-A851-4FF87D5A6012}">
      <dgm:prSet/>
      <dgm:spPr/>
      <dgm:t>
        <a:bodyPr/>
        <a:lstStyle/>
        <a:p>
          <a:endParaRPr lang="zh-CN" altLang="en-US"/>
        </a:p>
      </dgm:t>
    </dgm:pt>
    <dgm:pt modelId="{270C2180-2090-44EC-8E0B-105B5F00D24C}" type="pres">
      <dgm:prSet presAssocID="{1A3AD10E-12F5-47BD-8A0A-57764E36B27D}" presName="compositeShape" presStyleCnt="0">
        <dgm:presLayoutVars>
          <dgm:chMax val="2"/>
          <dgm:dir/>
          <dgm:resizeHandles val="exact"/>
        </dgm:presLayoutVars>
      </dgm:prSet>
      <dgm:spPr/>
      <dgm:t>
        <a:bodyPr/>
        <a:lstStyle/>
        <a:p>
          <a:endParaRPr lang="zh-CN" altLang="en-US"/>
        </a:p>
      </dgm:t>
    </dgm:pt>
    <dgm:pt modelId="{6223F380-98D8-45B2-91F1-85B36EF87AD0}" type="pres">
      <dgm:prSet presAssocID="{1A3AD10E-12F5-47BD-8A0A-57764E36B27D}" presName="ribbon" presStyleLbl="node1" presStyleIdx="0" presStyleCnt="1" custScaleY="132090" custLinFactNeighborX="-2381" custLinFactNeighborY="-15476"/>
      <dgm:spPr>
        <a:gradFill flip="none" rotWithShape="1">
          <a:gsLst>
            <a:gs pos="0">
              <a:srgbClr val="5E9EFF"/>
            </a:gs>
            <a:gs pos="39999">
              <a:srgbClr val="85C2FF"/>
            </a:gs>
            <a:gs pos="70000">
              <a:srgbClr val="C4D6EB"/>
            </a:gs>
            <a:gs pos="100000">
              <a:srgbClr val="FFEBFA"/>
            </a:gs>
          </a:gsLst>
          <a:lin ang="0" scaled="0"/>
          <a:tileRect/>
        </a:gradFill>
        <a:effectLst>
          <a:outerShdw blurRad="50800" dist="38100" dir="2700000" algn="tl" rotWithShape="0">
            <a:prstClr val="black">
              <a:alpha val="40000"/>
            </a:prstClr>
          </a:outerShdw>
        </a:effectLst>
        <a:sp3d extrusionH="50600" prstMaterial="dkEdge">
          <a:bevelT w="101600" h="80600" prst="relaxedInset"/>
          <a:bevelB w="80600" h="80600" prst="relaxedInset"/>
        </a:sp3d>
      </dgm:spPr>
      <dgm:t>
        <a:bodyPr/>
        <a:lstStyle/>
        <a:p>
          <a:endParaRPr lang="zh-CN" altLang="en-US"/>
        </a:p>
      </dgm:t>
    </dgm:pt>
    <dgm:pt modelId="{A1045EBC-C684-42E0-8254-6CB6360C06EC}" type="pres">
      <dgm:prSet presAssocID="{1A3AD10E-12F5-47BD-8A0A-57764E36B27D}" presName="leftArrowText" presStyleLbl="node1" presStyleIdx="0" presStyleCnt="1">
        <dgm:presLayoutVars>
          <dgm:chMax val="0"/>
          <dgm:bulletEnabled val="1"/>
        </dgm:presLayoutVars>
      </dgm:prSet>
      <dgm:spPr/>
      <dgm:t>
        <a:bodyPr/>
        <a:lstStyle/>
        <a:p>
          <a:endParaRPr lang="zh-CN" altLang="en-US"/>
        </a:p>
      </dgm:t>
    </dgm:pt>
    <dgm:pt modelId="{FBFC0B93-2935-4C32-88A4-1E9229490EF3}" type="pres">
      <dgm:prSet presAssocID="{1A3AD10E-12F5-47BD-8A0A-57764E36B27D}" presName="rightArrowText" presStyleLbl="node1" presStyleIdx="0" presStyleCnt="1">
        <dgm:presLayoutVars>
          <dgm:chMax val="0"/>
          <dgm:bulletEnabled val="1"/>
        </dgm:presLayoutVars>
      </dgm:prSet>
      <dgm:spPr/>
      <dgm:t>
        <a:bodyPr/>
        <a:lstStyle/>
        <a:p>
          <a:endParaRPr lang="zh-CN" altLang="en-US"/>
        </a:p>
      </dgm:t>
    </dgm:pt>
  </dgm:ptLst>
  <dgm:cxnLst>
    <dgm:cxn modelId="{E38B2E82-DD67-4A9F-893F-B10EEFB5AC9E}" type="presOf" srcId="{1A3AD10E-12F5-47BD-8A0A-57764E36B27D}" destId="{270C2180-2090-44EC-8E0B-105B5F00D24C}" srcOrd="0" destOrd="0" presId="urn:microsoft.com/office/officeart/2005/8/layout/arrow6"/>
    <dgm:cxn modelId="{4097E6DE-08FB-47FA-A469-5467E270AF04}" srcId="{1A3AD10E-12F5-47BD-8A0A-57764E36B27D}" destId="{35E6BFEF-6752-4D3A-8016-84170F862A18}" srcOrd="0" destOrd="0" parTransId="{D9D11CCD-B01B-4BD2-97E8-D31DA69DB572}" sibTransId="{5EF6A7D9-FFE2-40BF-B693-04404A46F02C}"/>
    <dgm:cxn modelId="{6A5032C3-D1BC-47B3-87E0-F4BAAC179A8C}" type="presOf" srcId="{3C4F2BB4-5534-47F4-9634-39F03180D709}" destId="{FBFC0B93-2935-4C32-88A4-1E9229490EF3}" srcOrd="0" destOrd="0" presId="urn:microsoft.com/office/officeart/2005/8/layout/arrow6"/>
    <dgm:cxn modelId="{5F6EE57D-780F-4853-A212-63C62DD3DEEF}" type="presOf" srcId="{35E6BFEF-6752-4D3A-8016-84170F862A18}" destId="{A1045EBC-C684-42E0-8254-6CB6360C06EC}" srcOrd="0" destOrd="0" presId="urn:microsoft.com/office/officeart/2005/8/layout/arrow6"/>
    <dgm:cxn modelId="{C1A9E6DD-6662-4647-A851-4FF87D5A6012}" srcId="{1A3AD10E-12F5-47BD-8A0A-57764E36B27D}" destId="{3C4F2BB4-5534-47F4-9634-39F03180D709}" srcOrd="1" destOrd="0" parTransId="{A2C3FD85-4A23-4155-8E29-C123D4B94962}" sibTransId="{8C9FE777-1F1E-4A5F-8A59-F36FD6F2D2EC}"/>
    <dgm:cxn modelId="{97ED1E8A-4EB0-4AC6-8077-32EB3C908227}" type="presParOf" srcId="{270C2180-2090-44EC-8E0B-105B5F00D24C}" destId="{6223F380-98D8-45B2-91F1-85B36EF87AD0}" srcOrd="0" destOrd="0" presId="urn:microsoft.com/office/officeart/2005/8/layout/arrow6"/>
    <dgm:cxn modelId="{EBC5BCE5-51CC-403D-85D0-E4550C3E40F8}" type="presParOf" srcId="{270C2180-2090-44EC-8E0B-105B5F00D24C}" destId="{A1045EBC-C684-42E0-8254-6CB6360C06EC}" srcOrd="1" destOrd="0" presId="urn:microsoft.com/office/officeart/2005/8/layout/arrow6"/>
    <dgm:cxn modelId="{F2E94730-FD80-4AB1-B705-85485A1C47BB}" type="presParOf" srcId="{270C2180-2090-44EC-8E0B-105B5F00D24C}" destId="{FBFC0B93-2935-4C32-88A4-1E9229490EF3}" srcOrd="2" destOrd="0" presId="urn:microsoft.com/office/officeart/2005/8/layout/arrow6"/>
  </dgm:cxnLst>
  <dgm:bg/>
  <dgm:whole/>
</dgm:dataModel>
</file>

<file path=ppt/diagrams/data7.xml><?xml version="1.0" encoding="utf-8"?>
<dgm:dataModel xmlns:dgm="http://schemas.openxmlformats.org/drawingml/2006/diagram" xmlns:a="http://schemas.openxmlformats.org/drawingml/2006/main">
  <dgm:ptLst>
    <dgm:pt modelId="{7EEF359B-36E5-4D8A-8E23-39B95F595F1C}" type="doc">
      <dgm:prSet loTypeId="urn:microsoft.com/office/officeart/2005/8/layout/chart3" loCatId="cycle" qsTypeId="urn:microsoft.com/office/officeart/2005/8/quickstyle/simple1" qsCatId="simple" csTypeId="urn:microsoft.com/office/officeart/2005/8/colors/accent1_2" csCatId="accent1" phldr="1"/>
      <dgm:spPr/>
    </dgm:pt>
    <dgm:pt modelId="{A8418D24-F434-4855-B441-4CD1AADC0B7C}">
      <dgm:prSet phldrT="[文本]"/>
      <dgm:spPr>
        <a:solidFill>
          <a:schemeClr val="accent1">
            <a:lumMod val="75000"/>
          </a:schemeClr>
        </a:solidFill>
        <a:sp3d extrusionH="381000" contourW="38100" prstMaterial="matte">
          <a:bevelT/>
          <a:contourClr>
            <a:schemeClr val="lt1"/>
          </a:contourClr>
        </a:sp3d>
      </dgm:spPr>
      <dgm:t>
        <a:bodyPr/>
        <a:lstStyle/>
        <a:p>
          <a:r>
            <a:rPr lang="zh-CN" altLang="en-US" b="1" dirty="0" smtClean="0"/>
            <a:t>限价商品房</a:t>
          </a:r>
          <a:endParaRPr lang="zh-CN" altLang="en-US" b="1" dirty="0"/>
        </a:p>
      </dgm:t>
    </dgm:pt>
    <dgm:pt modelId="{1DDE2CFB-028B-4FB0-9377-5C3F77C74CDA}" type="parTrans" cxnId="{4C57B1EA-4CA8-4491-99AD-6AC558FD4C84}">
      <dgm:prSet/>
      <dgm:spPr/>
      <dgm:t>
        <a:bodyPr/>
        <a:lstStyle/>
        <a:p>
          <a:endParaRPr lang="zh-CN" altLang="en-US"/>
        </a:p>
      </dgm:t>
    </dgm:pt>
    <dgm:pt modelId="{931625B6-DB48-4210-AD5E-5C25656032EE}" type="sibTrans" cxnId="{4C57B1EA-4CA8-4491-99AD-6AC558FD4C84}">
      <dgm:prSet/>
      <dgm:spPr/>
      <dgm:t>
        <a:bodyPr/>
        <a:lstStyle/>
        <a:p>
          <a:endParaRPr lang="zh-CN" altLang="en-US"/>
        </a:p>
      </dgm:t>
    </dgm:pt>
    <dgm:pt modelId="{EA954213-FA59-4CBA-9E73-EC6ED1DACD64}">
      <dgm:prSet phldrT="[文本]"/>
      <dgm:spPr>
        <a:solidFill>
          <a:schemeClr val="accent5">
            <a:lumMod val="25000"/>
          </a:schemeClr>
        </a:solidFill>
        <a:sp3d extrusionH="381000" contourW="38100" prstMaterial="matte">
          <a:bevelT/>
          <a:contourClr>
            <a:schemeClr val="lt1"/>
          </a:contourClr>
        </a:sp3d>
      </dgm:spPr>
      <dgm:t>
        <a:bodyPr/>
        <a:lstStyle/>
        <a:p>
          <a:r>
            <a:rPr lang="zh-CN" altLang="en-US" b="1" dirty="0" smtClean="0"/>
            <a:t>职工住宅、定向安置房等</a:t>
          </a:r>
          <a:endParaRPr lang="zh-CN" altLang="en-US" b="1" dirty="0"/>
        </a:p>
      </dgm:t>
    </dgm:pt>
    <dgm:pt modelId="{1B84C42E-8482-4580-8E85-33ED42D28345}" type="parTrans" cxnId="{5C064028-FF3C-4CB3-8E7C-A8095F069205}">
      <dgm:prSet/>
      <dgm:spPr/>
      <dgm:t>
        <a:bodyPr/>
        <a:lstStyle/>
        <a:p>
          <a:endParaRPr lang="zh-CN" altLang="en-US"/>
        </a:p>
      </dgm:t>
    </dgm:pt>
    <dgm:pt modelId="{3B3C8525-5DC8-4B03-8FF0-04ABFC22B6FD}" type="sibTrans" cxnId="{5C064028-FF3C-4CB3-8E7C-A8095F069205}">
      <dgm:prSet/>
      <dgm:spPr/>
      <dgm:t>
        <a:bodyPr/>
        <a:lstStyle/>
        <a:p>
          <a:endParaRPr lang="zh-CN" altLang="en-US"/>
        </a:p>
      </dgm:t>
    </dgm:pt>
    <dgm:pt modelId="{8AC1128C-20C4-4BE1-99A9-FE97CF0D17B9}">
      <dgm:prSet phldrT="[文本]"/>
      <dgm:spPr>
        <a:solidFill>
          <a:schemeClr val="accent5">
            <a:lumMod val="75000"/>
          </a:schemeClr>
        </a:solidFill>
        <a:sp3d extrusionH="381000" contourW="38100" prstMaterial="matte">
          <a:bevelT/>
          <a:contourClr>
            <a:schemeClr val="lt1"/>
          </a:contourClr>
        </a:sp3d>
      </dgm:spPr>
      <dgm:t>
        <a:bodyPr/>
        <a:lstStyle/>
        <a:p>
          <a:r>
            <a:rPr lang="zh-CN" altLang="en-US" b="1" dirty="0" smtClean="0">
              <a:solidFill>
                <a:schemeClr val="bg1">
                  <a:lumMod val="95000"/>
                </a:schemeClr>
              </a:solidFill>
            </a:rPr>
            <a:t>首套自住型商品房（比照政策房）</a:t>
          </a:r>
          <a:endParaRPr lang="zh-CN" altLang="en-US" b="1" dirty="0"/>
        </a:p>
      </dgm:t>
    </dgm:pt>
    <dgm:pt modelId="{469729E5-676F-40DC-A92A-C2310B2D1FAD}" type="parTrans" cxnId="{033DA679-0A3D-470E-BC5E-589F12D19855}">
      <dgm:prSet/>
      <dgm:spPr/>
      <dgm:t>
        <a:bodyPr/>
        <a:lstStyle/>
        <a:p>
          <a:endParaRPr lang="zh-CN" altLang="en-US"/>
        </a:p>
      </dgm:t>
    </dgm:pt>
    <dgm:pt modelId="{940423ED-4308-4FFD-BBE6-D5828E1B5F8A}" type="sibTrans" cxnId="{033DA679-0A3D-470E-BC5E-589F12D19855}">
      <dgm:prSet/>
      <dgm:spPr/>
      <dgm:t>
        <a:bodyPr/>
        <a:lstStyle/>
        <a:p>
          <a:endParaRPr lang="zh-CN" altLang="en-US"/>
        </a:p>
      </dgm:t>
    </dgm:pt>
    <dgm:pt modelId="{3C1C9F68-2784-42B5-902B-2CA118A0AB94}">
      <dgm:prSet phldrT="[文本]"/>
      <dgm:spPr>
        <a:solidFill>
          <a:schemeClr val="accent5">
            <a:lumMod val="50000"/>
          </a:schemeClr>
        </a:solidFill>
        <a:sp3d extrusionH="381000" contourW="38100" prstMaterial="matte">
          <a:bevelT/>
          <a:contourClr>
            <a:schemeClr val="lt1"/>
          </a:contourClr>
        </a:sp3d>
      </dgm:spPr>
      <dgm:t>
        <a:bodyPr/>
        <a:lstStyle/>
        <a:p>
          <a:r>
            <a:rPr lang="zh-CN" altLang="en-US" b="1" dirty="0" smtClean="0"/>
            <a:t>经济适用住房</a:t>
          </a:r>
          <a:endParaRPr lang="zh-CN" altLang="en-US" b="1" dirty="0"/>
        </a:p>
      </dgm:t>
    </dgm:pt>
    <dgm:pt modelId="{B3C7ED13-470E-4407-9EDB-421151403C92}" type="parTrans" cxnId="{3D90351A-3721-41D5-A717-7C2887B0C6BF}">
      <dgm:prSet/>
      <dgm:spPr/>
      <dgm:t>
        <a:bodyPr/>
        <a:lstStyle/>
        <a:p>
          <a:endParaRPr lang="zh-CN" altLang="en-US"/>
        </a:p>
      </dgm:t>
    </dgm:pt>
    <dgm:pt modelId="{01FE6A32-516C-4C53-ACD0-ABC9CAC3DF11}" type="sibTrans" cxnId="{3D90351A-3721-41D5-A717-7C2887B0C6BF}">
      <dgm:prSet/>
      <dgm:spPr/>
      <dgm:t>
        <a:bodyPr/>
        <a:lstStyle/>
        <a:p>
          <a:endParaRPr lang="zh-CN" altLang="en-US"/>
        </a:p>
      </dgm:t>
    </dgm:pt>
    <dgm:pt modelId="{1D0E81C3-8ACF-4EEC-A061-DD9A2070EAB1}" type="pres">
      <dgm:prSet presAssocID="{7EEF359B-36E5-4D8A-8E23-39B95F595F1C}" presName="compositeShape" presStyleCnt="0">
        <dgm:presLayoutVars>
          <dgm:chMax val="7"/>
          <dgm:dir/>
          <dgm:resizeHandles val="exact"/>
        </dgm:presLayoutVars>
      </dgm:prSet>
      <dgm:spPr/>
    </dgm:pt>
    <dgm:pt modelId="{3AA82297-5A08-48D1-A898-D72C29B5D922}" type="pres">
      <dgm:prSet presAssocID="{7EEF359B-36E5-4D8A-8E23-39B95F595F1C}" presName="wedge1" presStyleLbl="node1" presStyleIdx="0" presStyleCnt="4" custLinFactNeighborX="-4423" custLinFactNeighborY="3976"/>
      <dgm:spPr/>
      <dgm:t>
        <a:bodyPr/>
        <a:lstStyle/>
        <a:p>
          <a:endParaRPr lang="zh-CN" altLang="en-US"/>
        </a:p>
      </dgm:t>
    </dgm:pt>
    <dgm:pt modelId="{C47CBD00-3526-4FEA-8708-93D07770D2E7}" type="pres">
      <dgm:prSet presAssocID="{7EEF359B-36E5-4D8A-8E23-39B95F595F1C}" presName="wedge1Tx" presStyleLbl="node1" presStyleIdx="0" presStyleCnt="4">
        <dgm:presLayoutVars>
          <dgm:chMax val="0"/>
          <dgm:chPref val="0"/>
          <dgm:bulletEnabled val="1"/>
        </dgm:presLayoutVars>
      </dgm:prSet>
      <dgm:spPr/>
      <dgm:t>
        <a:bodyPr/>
        <a:lstStyle/>
        <a:p>
          <a:endParaRPr lang="zh-CN" altLang="en-US"/>
        </a:p>
      </dgm:t>
    </dgm:pt>
    <dgm:pt modelId="{4DD37762-CB3C-4154-B3FC-3D87526385E8}" type="pres">
      <dgm:prSet presAssocID="{7EEF359B-36E5-4D8A-8E23-39B95F595F1C}" presName="wedge2" presStyleLbl="node1" presStyleIdx="1" presStyleCnt="4"/>
      <dgm:spPr/>
      <dgm:t>
        <a:bodyPr/>
        <a:lstStyle/>
        <a:p>
          <a:endParaRPr lang="zh-CN" altLang="en-US"/>
        </a:p>
      </dgm:t>
    </dgm:pt>
    <dgm:pt modelId="{9F92D4EA-C52E-4A33-9D22-0D66B1BE4B36}" type="pres">
      <dgm:prSet presAssocID="{7EEF359B-36E5-4D8A-8E23-39B95F595F1C}" presName="wedge2Tx" presStyleLbl="node1" presStyleIdx="1" presStyleCnt="4">
        <dgm:presLayoutVars>
          <dgm:chMax val="0"/>
          <dgm:chPref val="0"/>
          <dgm:bulletEnabled val="1"/>
        </dgm:presLayoutVars>
      </dgm:prSet>
      <dgm:spPr/>
      <dgm:t>
        <a:bodyPr/>
        <a:lstStyle/>
        <a:p>
          <a:endParaRPr lang="zh-CN" altLang="en-US"/>
        </a:p>
      </dgm:t>
    </dgm:pt>
    <dgm:pt modelId="{A86A38D3-BE4A-4E03-9863-7D31D53FAC33}" type="pres">
      <dgm:prSet presAssocID="{7EEF359B-36E5-4D8A-8E23-39B95F595F1C}" presName="wedge3" presStyleLbl="node1" presStyleIdx="2" presStyleCnt="4"/>
      <dgm:spPr/>
      <dgm:t>
        <a:bodyPr/>
        <a:lstStyle/>
        <a:p>
          <a:endParaRPr lang="zh-CN" altLang="en-US"/>
        </a:p>
      </dgm:t>
    </dgm:pt>
    <dgm:pt modelId="{A68EA194-558D-475E-8D3A-E11121FBAC5E}" type="pres">
      <dgm:prSet presAssocID="{7EEF359B-36E5-4D8A-8E23-39B95F595F1C}" presName="wedge3Tx" presStyleLbl="node1" presStyleIdx="2" presStyleCnt="4">
        <dgm:presLayoutVars>
          <dgm:chMax val="0"/>
          <dgm:chPref val="0"/>
          <dgm:bulletEnabled val="1"/>
        </dgm:presLayoutVars>
      </dgm:prSet>
      <dgm:spPr/>
      <dgm:t>
        <a:bodyPr/>
        <a:lstStyle/>
        <a:p>
          <a:endParaRPr lang="zh-CN" altLang="en-US"/>
        </a:p>
      </dgm:t>
    </dgm:pt>
    <dgm:pt modelId="{3A715314-9226-4E70-805F-D514F72407BD}" type="pres">
      <dgm:prSet presAssocID="{7EEF359B-36E5-4D8A-8E23-39B95F595F1C}" presName="wedge4" presStyleLbl="node1" presStyleIdx="3" presStyleCnt="4"/>
      <dgm:spPr/>
      <dgm:t>
        <a:bodyPr/>
        <a:lstStyle/>
        <a:p>
          <a:endParaRPr lang="zh-CN" altLang="en-US"/>
        </a:p>
      </dgm:t>
    </dgm:pt>
    <dgm:pt modelId="{5B1581C2-B7EE-40AA-9A8E-CBCD82645C7A}" type="pres">
      <dgm:prSet presAssocID="{7EEF359B-36E5-4D8A-8E23-39B95F595F1C}" presName="wedge4Tx" presStyleLbl="node1" presStyleIdx="3" presStyleCnt="4">
        <dgm:presLayoutVars>
          <dgm:chMax val="0"/>
          <dgm:chPref val="0"/>
          <dgm:bulletEnabled val="1"/>
        </dgm:presLayoutVars>
      </dgm:prSet>
      <dgm:spPr/>
      <dgm:t>
        <a:bodyPr/>
        <a:lstStyle/>
        <a:p>
          <a:endParaRPr lang="zh-CN" altLang="en-US"/>
        </a:p>
      </dgm:t>
    </dgm:pt>
  </dgm:ptLst>
  <dgm:cxnLst>
    <dgm:cxn modelId="{86A8F79B-855B-447C-AC32-CEB025D78D39}" type="presOf" srcId="{A8418D24-F434-4855-B441-4CD1AADC0B7C}" destId="{C47CBD00-3526-4FEA-8708-93D07770D2E7}" srcOrd="1" destOrd="0" presId="urn:microsoft.com/office/officeart/2005/8/layout/chart3"/>
    <dgm:cxn modelId="{3D90351A-3721-41D5-A717-7C2887B0C6BF}" srcId="{7EEF359B-36E5-4D8A-8E23-39B95F595F1C}" destId="{3C1C9F68-2784-42B5-902B-2CA118A0AB94}" srcOrd="3" destOrd="0" parTransId="{B3C7ED13-470E-4407-9EDB-421151403C92}" sibTransId="{01FE6A32-516C-4C53-ACD0-ABC9CAC3DF11}"/>
    <dgm:cxn modelId="{A6AA6BB1-A5F6-45CB-B5D0-51E3C8B8632F}" type="presOf" srcId="{8AC1128C-20C4-4BE1-99A9-FE97CF0D17B9}" destId="{A86A38D3-BE4A-4E03-9863-7D31D53FAC33}" srcOrd="0" destOrd="0" presId="urn:microsoft.com/office/officeart/2005/8/layout/chart3"/>
    <dgm:cxn modelId="{DC01582E-2B82-4720-B573-B8C89926835A}" type="presOf" srcId="{3C1C9F68-2784-42B5-902B-2CA118A0AB94}" destId="{5B1581C2-B7EE-40AA-9A8E-CBCD82645C7A}" srcOrd="1" destOrd="0" presId="urn:microsoft.com/office/officeart/2005/8/layout/chart3"/>
    <dgm:cxn modelId="{CAAA6D07-899F-43CF-AA5A-DB43BF430505}" type="presOf" srcId="{3C1C9F68-2784-42B5-902B-2CA118A0AB94}" destId="{3A715314-9226-4E70-805F-D514F72407BD}" srcOrd="0" destOrd="0" presId="urn:microsoft.com/office/officeart/2005/8/layout/chart3"/>
    <dgm:cxn modelId="{852BEEBD-1D12-44C8-B7A0-84080D7B72E5}" type="presOf" srcId="{EA954213-FA59-4CBA-9E73-EC6ED1DACD64}" destId="{9F92D4EA-C52E-4A33-9D22-0D66B1BE4B36}" srcOrd="1" destOrd="0" presId="urn:microsoft.com/office/officeart/2005/8/layout/chart3"/>
    <dgm:cxn modelId="{033DA679-0A3D-470E-BC5E-589F12D19855}" srcId="{7EEF359B-36E5-4D8A-8E23-39B95F595F1C}" destId="{8AC1128C-20C4-4BE1-99A9-FE97CF0D17B9}" srcOrd="2" destOrd="0" parTransId="{469729E5-676F-40DC-A92A-C2310B2D1FAD}" sibTransId="{940423ED-4308-4FFD-BBE6-D5828E1B5F8A}"/>
    <dgm:cxn modelId="{6A15D446-1C72-4497-AAC7-7560A439A9F5}" type="presOf" srcId="{7EEF359B-36E5-4D8A-8E23-39B95F595F1C}" destId="{1D0E81C3-8ACF-4EEC-A061-DD9A2070EAB1}" srcOrd="0" destOrd="0" presId="urn:microsoft.com/office/officeart/2005/8/layout/chart3"/>
    <dgm:cxn modelId="{5C064028-FF3C-4CB3-8E7C-A8095F069205}" srcId="{7EEF359B-36E5-4D8A-8E23-39B95F595F1C}" destId="{EA954213-FA59-4CBA-9E73-EC6ED1DACD64}" srcOrd="1" destOrd="0" parTransId="{1B84C42E-8482-4580-8E85-33ED42D28345}" sibTransId="{3B3C8525-5DC8-4B03-8FF0-04ABFC22B6FD}"/>
    <dgm:cxn modelId="{756BED63-3A2C-4B7A-BACB-EB5C7DD778E8}" type="presOf" srcId="{8AC1128C-20C4-4BE1-99A9-FE97CF0D17B9}" destId="{A68EA194-558D-475E-8D3A-E11121FBAC5E}" srcOrd="1" destOrd="0" presId="urn:microsoft.com/office/officeart/2005/8/layout/chart3"/>
    <dgm:cxn modelId="{4C57B1EA-4CA8-4491-99AD-6AC558FD4C84}" srcId="{7EEF359B-36E5-4D8A-8E23-39B95F595F1C}" destId="{A8418D24-F434-4855-B441-4CD1AADC0B7C}" srcOrd="0" destOrd="0" parTransId="{1DDE2CFB-028B-4FB0-9377-5C3F77C74CDA}" sibTransId="{931625B6-DB48-4210-AD5E-5C25656032EE}"/>
    <dgm:cxn modelId="{1FBF3B2D-5AF3-4D3B-AD99-D1A31BCFDB02}" type="presOf" srcId="{EA954213-FA59-4CBA-9E73-EC6ED1DACD64}" destId="{4DD37762-CB3C-4154-B3FC-3D87526385E8}" srcOrd="0" destOrd="0" presId="urn:microsoft.com/office/officeart/2005/8/layout/chart3"/>
    <dgm:cxn modelId="{936AE5E3-AC2B-4BCF-8C9C-9B70BCB372C8}" type="presOf" srcId="{A8418D24-F434-4855-B441-4CD1AADC0B7C}" destId="{3AA82297-5A08-48D1-A898-D72C29B5D922}" srcOrd="0" destOrd="0" presId="urn:microsoft.com/office/officeart/2005/8/layout/chart3"/>
    <dgm:cxn modelId="{3BCD73E9-87F1-4A49-AB71-E62B1C2DC928}" type="presParOf" srcId="{1D0E81C3-8ACF-4EEC-A061-DD9A2070EAB1}" destId="{3AA82297-5A08-48D1-A898-D72C29B5D922}" srcOrd="0" destOrd="0" presId="urn:microsoft.com/office/officeart/2005/8/layout/chart3"/>
    <dgm:cxn modelId="{D8C52391-B0EE-4AD9-9272-A2901FE0FB60}" type="presParOf" srcId="{1D0E81C3-8ACF-4EEC-A061-DD9A2070EAB1}" destId="{C47CBD00-3526-4FEA-8708-93D07770D2E7}" srcOrd="1" destOrd="0" presId="urn:microsoft.com/office/officeart/2005/8/layout/chart3"/>
    <dgm:cxn modelId="{8565C492-0C78-4098-8647-DF2847ACCD47}" type="presParOf" srcId="{1D0E81C3-8ACF-4EEC-A061-DD9A2070EAB1}" destId="{4DD37762-CB3C-4154-B3FC-3D87526385E8}" srcOrd="2" destOrd="0" presId="urn:microsoft.com/office/officeart/2005/8/layout/chart3"/>
    <dgm:cxn modelId="{F78DAC52-93FA-4B06-9FCF-57C155A96696}" type="presParOf" srcId="{1D0E81C3-8ACF-4EEC-A061-DD9A2070EAB1}" destId="{9F92D4EA-C52E-4A33-9D22-0D66B1BE4B36}" srcOrd="3" destOrd="0" presId="urn:microsoft.com/office/officeart/2005/8/layout/chart3"/>
    <dgm:cxn modelId="{B6108DB8-5796-4244-8FC1-A51B7D6F7FEA}" type="presParOf" srcId="{1D0E81C3-8ACF-4EEC-A061-DD9A2070EAB1}" destId="{A86A38D3-BE4A-4E03-9863-7D31D53FAC33}" srcOrd="4" destOrd="0" presId="urn:microsoft.com/office/officeart/2005/8/layout/chart3"/>
    <dgm:cxn modelId="{5B2492C8-0A25-4799-80F6-E0A1C7EBCB4E}" type="presParOf" srcId="{1D0E81C3-8ACF-4EEC-A061-DD9A2070EAB1}" destId="{A68EA194-558D-475E-8D3A-E11121FBAC5E}" srcOrd="5" destOrd="0" presId="urn:microsoft.com/office/officeart/2005/8/layout/chart3"/>
    <dgm:cxn modelId="{0816BB8B-8E1E-4E23-96C1-2204BCBAD2B8}" type="presParOf" srcId="{1D0E81C3-8ACF-4EEC-A061-DD9A2070EAB1}" destId="{3A715314-9226-4E70-805F-D514F72407BD}" srcOrd="6" destOrd="0" presId="urn:microsoft.com/office/officeart/2005/8/layout/chart3"/>
    <dgm:cxn modelId="{2C15B9E9-EAD7-4A76-9AF5-CBC6190CA528}" type="presParOf" srcId="{1D0E81C3-8ACF-4EEC-A061-DD9A2070EAB1}" destId="{5B1581C2-B7EE-40AA-9A8E-CBCD82645C7A}" srcOrd="7" destOrd="0" presId="urn:microsoft.com/office/officeart/2005/8/layout/chart3"/>
  </dgm:cxnLst>
  <dgm:bg/>
  <dgm:whole/>
</dgm:dataModel>
</file>

<file path=ppt/diagrams/data8.xml><?xml version="1.0" encoding="utf-8"?>
<dgm:dataModel xmlns:dgm="http://schemas.openxmlformats.org/drawingml/2006/diagram" xmlns:a="http://schemas.openxmlformats.org/drawingml/2006/main">
  <dgm:ptLst>
    <dgm:pt modelId="{92BCB12B-4155-4DFA-B7B4-6BB6B64626A1}" type="doc">
      <dgm:prSet loTypeId="urn:microsoft.com/office/officeart/2005/8/layout/lProcess3" loCatId="process" qsTypeId="urn:microsoft.com/office/officeart/2005/8/quickstyle/3d2" qsCatId="3D" csTypeId="urn:microsoft.com/office/officeart/2005/8/colors/accent1_2" csCatId="accent1" phldr="1"/>
      <dgm:spPr/>
      <dgm:t>
        <a:bodyPr/>
        <a:lstStyle/>
        <a:p>
          <a:endParaRPr lang="zh-CN" altLang="en-US"/>
        </a:p>
      </dgm:t>
    </dgm:pt>
    <dgm:pt modelId="{7A21A373-6B86-406D-8CB8-0152DF37EC79}">
      <dgm:prSet phldrT="[文本]"/>
      <dgm:spPr>
        <a:solidFill>
          <a:srgbClr val="0070C0"/>
        </a:solidFill>
      </dgm:spPr>
      <dgm:t>
        <a:bodyPr/>
        <a:lstStyle/>
        <a:p>
          <a:r>
            <a:rPr lang="zh-CN" altLang="en-US" dirty="0" smtClean="0"/>
            <a:t>方法一：</a:t>
          </a:r>
          <a:endParaRPr lang="zh-CN" altLang="en-US" dirty="0"/>
        </a:p>
      </dgm:t>
    </dgm:pt>
    <dgm:pt modelId="{7E8966AC-5546-4902-8079-A66118982407}" type="parTrans" cxnId="{6385CE0C-377B-4DB9-AE1B-9A31EA0F62BE}">
      <dgm:prSet/>
      <dgm:spPr/>
      <dgm:t>
        <a:bodyPr/>
        <a:lstStyle/>
        <a:p>
          <a:endParaRPr lang="zh-CN" altLang="en-US"/>
        </a:p>
      </dgm:t>
    </dgm:pt>
    <dgm:pt modelId="{E6717BDA-D922-41A9-8C87-15AE1B736EEB}" type="sibTrans" cxnId="{6385CE0C-377B-4DB9-AE1B-9A31EA0F62BE}">
      <dgm:prSet/>
      <dgm:spPr/>
      <dgm:t>
        <a:bodyPr/>
        <a:lstStyle/>
        <a:p>
          <a:endParaRPr lang="zh-CN" altLang="en-US"/>
        </a:p>
      </dgm:t>
    </dgm:pt>
    <dgm:pt modelId="{60FB3BBA-17FE-43B6-94E7-978D17872489}">
      <dgm:prSet phldrT="[文本]"/>
      <dgm:spPr/>
      <dgm:t>
        <a:bodyPr/>
        <a:lstStyle/>
        <a:p>
          <a:r>
            <a:rPr lang="zh-CN" altLang="en-US" b="1" dirty="0" smtClean="0"/>
            <a:t>借款申请人可以登陆国管中心网站，进入个人贷款查询模块，登录个人账号后，进行贷款额度试算。</a:t>
          </a:r>
          <a:endParaRPr lang="zh-CN" altLang="en-US" b="1" dirty="0"/>
        </a:p>
      </dgm:t>
    </dgm:pt>
    <dgm:pt modelId="{EB05A137-3018-4DF2-9BF6-BE0F55E95C9B}" type="parTrans" cxnId="{4F37C380-1F4E-46C2-AD99-22E902D574A7}">
      <dgm:prSet/>
      <dgm:spPr/>
      <dgm:t>
        <a:bodyPr/>
        <a:lstStyle/>
        <a:p>
          <a:endParaRPr lang="zh-CN" altLang="en-US"/>
        </a:p>
      </dgm:t>
    </dgm:pt>
    <dgm:pt modelId="{B3BB7D8E-1BFD-4908-A9E9-0404C702671C}" type="sibTrans" cxnId="{4F37C380-1F4E-46C2-AD99-22E902D574A7}">
      <dgm:prSet/>
      <dgm:spPr/>
      <dgm:t>
        <a:bodyPr/>
        <a:lstStyle/>
        <a:p>
          <a:endParaRPr lang="zh-CN" altLang="en-US"/>
        </a:p>
      </dgm:t>
    </dgm:pt>
    <dgm:pt modelId="{4120097A-9EF7-41EA-82B0-A3C27AE90D80}">
      <dgm:prSet phldrT="[文本]"/>
      <dgm:spPr>
        <a:solidFill>
          <a:srgbClr val="0070C0"/>
        </a:solidFill>
      </dgm:spPr>
      <dgm:t>
        <a:bodyPr/>
        <a:lstStyle/>
        <a:p>
          <a:r>
            <a:rPr lang="zh-CN" altLang="en-US" dirty="0" smtClean="0"/>
            <a:t>方法三：</a:t>
          </a:r>
          <a:endParaRPr lang="zh-CN" altLang="en-US" dirty="0"/>
        </a:p>
      </dgm:t>
    </dgm:pt>
    <dgm:pt modelId="{FABC9BDC-8544-4427-8860-575D3E6E58F2}" type="parTrans" cxnId="{E58E8FA7-8B39-4668-AD30-5EAB200B8983}">
      <dgm:prSet/>
      <dgm:spPr/>
      <dgm:t>
        <a:bodyPr/>
        <a:lstStyle/>
        <a:p>
          <a:endParaRPr lang="zh-CN" altLang="en-US"/>
        </a:p>
      </dgm:t>
    </dgm:pt>
    <dgm:pt modelId="{51335CF8-FAFB-43F9-9697-7BF2501BCE56}" type="sibTrans" cxnId="{E58E8FA7-8B39-4668-AD30-5EAB200B8983}">
      <dgm:prSet/>
      <dgm:spPr/>
      <dgm:t>
        <a:bodyPr/>
        <a:lstStyle/>
        <a:p>
          <a:endParaRPr lang="zh-CN" altLang="en-US"/>
        </a:p>
      </dgm:t>
    </dgm:pt>
    <dgm:pt modelId="{8B2CF90C-956F-48F4-B6F8-43509CA3879C}">
      <dgm:prSet phldrT="[文本]"/>
      <dgm:spPr/>
      <dgm:t>
        <a:bodyPr/>
        <a:lstStyle/>
        <a:p>
          <a:r>
            <a:rPr lang="zh-CN" altLang="en-US" b="1" dirty="0" smtClean="0"/>
            <a:t>借款申请人可以执本人身份证（须知配偶缴存情况）到贷款银行柜台计算住房公积金个人贷款额度。</a:t>
          </a:r>
          <a:endParaRPr lang="zh-CN" altLang="en-US" b="1" dirty="0"/>
        </a:p>
      </dgm:t>
    </dgm:pt>
    <dgm:pt modelId="{02F5C2AE-AAF0-4E58-8E3F-3C310DFBDDBD}" type="parTrans" cxnId="{D91A18FA-59EB-4044-A4A0-21258BA2DAF0}">
      <dgm:prSet/>
      <dgm:spPr/>
      <dgm:t>
        <a:bodyPr/>
        <a:lstStyle/>
        <a:p>
          <a:endParaRPr lang="zh-CN" altLang="en-US"/>
        </a:p>
      </dgm:t>
    </dgm:pt>
    <dgm:pt modelId="{C27CA69D-1F78-4A42-8AB8-052680E7BAA9}" type="sibTrans" cxnId="{D91A18FA-59EB-4044-A4A0-21258BA2DAF0}">
      <dgm:prSet/>
      <dgm:spPr/>
      <dgm:t>
        <a:bodyPr/>
        <a:lstStyle/>
        <a:p>
          <a:endParaRPr lang="zh-CN" altLang="en-US"/>
        </a:p>
      </dgm:t>
    </dgm:pt>
    <dgm:pt modelId="{60CC0520-9F50-44D4-AE24-ECE4F742B7B9}">
      <dgm:prSet phldrT="[文本]"/>
      <dgm:spPr/>
      <dgm:t>
        <a:bodyPr/>
        <a:lstStyle/>
        <a:p>
          <a:r>
            <a:rPr lang="zh-CN" altLang="en-US" b="1" dirty="0" smtClean="0"/>
            <a:t>借款</a:t>
          </a:r>
          <a:r>
            <a:rPr lang="zh-CN" altLang="en-US" b="1" dirty="0" smtClean="0">
              <a:latin typeface="+mn-ea"/>
              <a:ea typeface="+mn-ea"/>
            </a:rPr>
            <a:t>申请人可以关注中央国家机关住房资金管理中心微信号，关联个人账号后，计算住房公积金个人贷款额度。</a:t>
          </a:r>
          <a:endParaRPr lang="zh-CN" altLang="en-US" b="1" dirty="0"/>
        </a:p>
      </dgm:t>
    </dgm:pt>
    <dgm:pt modelId="{DC00498D-CFDA-4C79-AD8D-91CD0261139D}" type="parTrans" cxnId="{4438180A-E510-46F2-9F3B-10132FBED740}">
      <dgm:prSet/>
      <dgm:spPr/>
      <dgm:t>
        <a:bodyPr/>
        <a:lstStyle/>
        <a:p>
          <a:endParaRPr lang="zh-CN" altLang="en-US"/>
        </a:p>
      </dgm:t>
    </dgm:pt>
    <dgm:pt modelId="{4E01A4B6-6243-45F3-AC68-5F5162AB5A74}" type="sibTrans" cxnId="{4438180A-E510-46F2-9F3B-10132FBED740}">
      <dgm:prSet/>
      <dgm:spPr/>
      <dgm:t>
        <a:bodyPr/>
        <a:lstStyle/>
        <a:p>
          <a:endParaRPr lang="zh-CN" altLang="en-US"/>
        </a:p>
      </dgm:t>
    </dgm:pt>
    <dgm:pt modelId="{16A6500D-C686-482C-9C25-2C4581237A53}">
      <dgm:prSet phldrT="[文本]"/>
      <dgm:spPr>
        <a:solidFill>
          <a:srgbClr val="0070C0"/>
        </a:solidFill>
      </dgm:spPr>
      <dgm:t>
        <a:bodyPr/>
        <a:lstStyle/>
        <a:p>
          <a:r>
            <a:rPr lang="zh-CN" altLang="en-US" dirty="0" smtClean="0"/>
            <a:t>方法二：</a:t>
          </a:r>
          <a:endParaRPr lang="zh-CN" altLang="en-US" b="1" dirty="0"/>
        </a:p>
      </dgm:t>
    </dgm:pt>
    <dgm:pt modelId="{660264FC-8AEF-4E06-BC56-37B187979ADC}" type="parTrans" cxnId="{6E0232DB-0EC7-4FED-A37A-AA7C5CDB8C9B}">
      <dgm:prSet/>
      <dgm:spPr/>
      <dgm:t>
        <a:bodyPr/>
        <a:lstStyle/>
        <a:p>
          <a:endParaRPr lang="zh-CN" altLang="en-US"/>
        </a:p>
      </dgm:t>
    </dgm:pt>
    <dgm:pt modelId="{AF49673A-D326-4D36-B9A6-B6862E3CEA58}" type="sibTrans" cxnId="{6E0232DB-0EC7-4FED-A37A-AA7C5CDB8C9B}">
      <dgm:prSet/>
      <dgm:spPr/>
      <dgm:t>
        <a:bodyPr/>
        <a:lstStyle/>
        <a:p>
          <a:endParaRPr lang="zh-CN" altLang="en-US"/>
        </a:p>
      </dgm:t>
    </dgm:pt>
    <dgm:pt modelId="{1149F997-D174-4A50-A7E1-3E7286686B79}" type="pres">
      <dgm:prSet presAssocID="{92BCB12B-4155-4DFA-B7B4-6BB6B64626A1}" presName="Name0" presStyleCnt="0">
        <dgm:presLayoutVars>
          <dgm:chPref val="3"/>
          <dgm:dir/>
          <dgm:animLvl val="lvl"/>
          <dgm:resizeHandles/>
        </dgm:presLayoutVars>
      </dgm:prSet>
      <dgm:spPr/>
      <dgm:t>
        <a:bodyPr/>
        <a:lstStyle/>
        <a:p>
          <a:endParaRPr lang="zh-CN" altLang="en-US"/>
        </a:p>
      </dgm:t>
    </dgm:pt>
    <dgm:pt modelId="{978AABA2-98B7-4F4F-8443-D11EBF0DFEA4}" type="pres">
      <dgm:prSet presAssocID="{7A21A373-6B86-406D-8CB8-0152DF37EC79}" presName="horFlow" presStyleCnt="0"/>
      <dgm:spPr/>
    </dgm:pt>
    <dgm:pt modelId="{E5AF39F3-6FF5-4A9F-B6BC-EE30968EC9E6}" type="pres">
      <dgm:prSet presAssocID="{7A21A373-6B86-406D-8CB8-0152DF37EC79}" presName="bigChev" presStyleLbl="node1" presStyleIdx="0" presStyleCnt="3" custScaleX="78526" custScaleY="115999"/>
      <dgm:spPr/>
      <dgm:t>
        <a:bodyPr/>
        <a:lstStyle/>
        <a:p>
          <a:endParaRPr lang="zh-CN" altLang="en-US"/>
        </a:p>
      </dgm:t>
    </dgm:pt>
    <dgm:pt modelId="{4A141F1F-AC55-4581-A389-300D7A3DD389}" type="pres">
      <dgm:prSet presAssocID="{EB05A137-3018-4DF2-9BF6-BE0F55E95C9B}" presName="parTrans" presStyleCnt="0"/>
      <dgm:spPr/>
    </dgm:pt>
    <dgm:pt modelId="{560DE51B-FB93-47E7-BA2B-2AB4A42CCB58}" type="pres">
      <dgm:prSet presAssocID="{60FB3BBA-17FE-43B6-94E7-978D17872489}" presName="node" presStyleLbl="alignAccFollowNode1" presStyleIdx="0" presStyleCnt="3" custScaleX="343101" custScaleY="145579">
        <dgm:presLayoutVars>
          <dgm:bulletEnabled val="1"/>
        </dgm:presLayoutVars>
      </dgm:prSet>
      <dgm:spPr/>
      <dgm:t>
        <a:bodyPr/>
        <a:lstStyle/>
        <a:p>
          <a:endParaRPr lang="zh-CN" altLang="en-US"/>
        </a:p>
      </dgm:t>
    </dgm:pt>
    <dgm:pt modelId="{DC3FFB93-5AF3-44D2-B468-AAB393BD8CD1}" type="pres">
      <dgm:prSet presAssocID="{7A21A373-6B86-406D-8CB8-0152DF37EC79}" presName="vSp" presStyleCnt="0"/>
      <dgm:spPr/>
    </dgm:pt>
    <dgm:pt modelId="{4E349BFA-36A4-43C0-8582-12EB056DE021}" type="pres">
      <dgm:prSet presAssocID="{16A6500D-C686-482C-9C25-2C4581237A53}" presName="horFlow" presStyleCnt="0"/>
      <dgm:spPr/>
    </dgm:pt>
    <dgm:pt modelId="{E8025189-7954-414C-A345-101EFB9D2E7B}" type="pres">
      <dgm:prSet presAssocID="{16A6500D-C686-482C-9C25-2C4581237A53}" presName="bigChev" presStyleLbl="node1" presStyleIdx="1" presStyleCnt="3" custScaleX="78526" custScaleY="115999"/>
      <dgm:spPr/>
      <dgm:t>
        <a:bodyPr/>
        <a:lstStyle/>
        <a:p>
          <a:endParaRPr lang="zh-CN" altLang="en-US"/>
        </a:p>
      </dgm:t>
    </dgm:pt>
    <dgm:pt modelId="{74074DC8-97A4-46C3-817C-05A375A706D6}" type="pres">
      <dgm:prSet presAssocID="{DC00498D-CFDA-4C79-AD8D-91CD0261139D}" presName="parTrans" presStyleCnt="0"/>
      <dgm:spPr/>
    </dgm:pt>
    <dgm:pt modelId="{F59DE0E7-E8C4-4285-B245-3B11C9CD50B5}" type="pres">
      <dgm:prSet presAssocID="{60CC0520-9F50-44D4-AE24-ECE4F742B7B9}" presName="node" presStyleLbl="alignAccFollowNode1" presStyleIdx="1" presStyleCnt="3" custScaleX="342119" custScaleY="155952">
        <dgm:presLayoutVars>
          <dgm:bulletEnabled val="1"/>
        </dgm:presLayoutVars>
      </dgm:prSet>
      <dgm:spPr/>
      <dgm:t>
        <a:bodyPr/>
        <a:lstStyle/>
        <a:p>
          <a:endParaRPr lang="zh-CN" altLang="en-US"/>
        </a:p>
      </dgm:t>
    </dgm:pt>
    <dgm:pt modelId="{17A1458E-3874-4615-8177-28B7B2EED03C}" type="pres">
      <dgm:prSet presAssocID="{16A6500D-C686-482C-9C25-2C4581237A53}" presName="vSp" presStyleCnt="0"/>
      <dgm:spPr/>
    </dgm:pt>
    <dgm:pt modelId="{8E29609D-DB1F-4B77-ACFB-183A41885952}" type="pres">
      <dgm:prSet presAssocID="{4120097A-9EF7-41EA-82B0-A3C27AE90D80}" presName="horFlow" presStyleCnt="0"/>
      <dgm:spPr/>
    </dgm:pt>
    <dgm:pt modelId="{A60A3F0C-91A2-4FAE-852A-DDBEA2ABF35D}" type="pres">
      <dgm:prSet presAssocID="{4120097A-9EF7-41EA-82B0-A3C27AE90D80}" presName="bigChev" presStyleLbl="node1" presStyleIdx="2" presStyleCnt="3" custScaleX="78526" custScaleY="115999"/>
      <dgm:spPr/>
      <dgm:t>
        <a:bodyPr/>
        <a:lstStyle/>
        <a:p>
          <a:endParaRPr lang="zh-CN" altLang="en-US"/>
        </a:p>
      </dgm:t>
    </dgm:pt>
    <dgm:pt modelId="{9A73C279-4B14-4BD8-A948-5F4A06530F91}" type="pres">
      <dgm:prSet presAssocID="{02F5C2AE-AAF0-4E58-8E3F-3C310DFBDDBD}" presName="parTrans" presStyleCnt="0"/>
      <dgm:spPr/>
    </dgm:pt>
    <dgm:pt modelId="{EF8B10A1-D122-4D87-8772-149C1B2E92C5}" type="pres">
      <dgm:prSet presAssocID="{8B2CF90C-956F-48F4-B6F8-43509CA3879C}" presName="node" presStyleLbl="alignAccFollowNode1" presStyleIdx="2" presStyleCnt="3" custScaleX="347039" custScaleY="145579">
        <dgm:presLayoutVars>
          <dgm:bulletEnabled val="1"/>
        </dgm:presLayoutVars>
      </dgm:prSet>
      <dgm:spPr/>
      <dgm:t>
        <a:bodyPr/>
        <a:lstStyle/>
        <a:p>
          <a:endParaRPr lang="zh-CN" altLang="en-US"/>
        </a:p>
      </dgm:t>
    </dgm:pt>
  </dgm:ptLst>
  <dgm:cxnLst>
    <dgm:cxn modelId="{D91A18FA-59EB-4044-A4A0-21258BA2DAF0}" srcId="{4120097A-9EF7-41EA-82B0-A3C27AE90D80}" destId="{8B2CF90C-956F-48F4-B6F8-43509CA3879C}" srcOrd="0" destOrd="0" parTransId="{02F5C2AE-AAF0-4E58-8E3F-3C310DFBDDBD}" sibTransId="{C27CA69D-1F78-4A42-8AB8-052680E7BAA9}"/>
    <dgm:cxn modelId="{28054B54-C04C-41EE-9138-CB04CABAD9A9}" type="presOf" srcId="{7A21A373-6B86-406D-8CB8-0152DF37EC79}" destId="{E5AF39F3-6FF5-4A9F-B6BC-EE30968EC9E6}" srcOrd="0" destOrd="0" presId="urn:microsoft.com/office/officeart/2005/8/layout/lProcess3"/>
    <dgm:cxn modelId="{4438180A-E510-46F2-9F3B-10132FBED740}" srcId="{16A6500D-C686-482C-9C25-2C4581237A53}" destId="{60CC0520-9F50-44D4-AE24-ECE4F742B7B9}" srcOrd="0" destOrd="0" parTransId="{DC00498D-CFDA-4C79-AD8D-91CD0261139D}" sibTransId="{4E01A4B6-6243-45F3-AC68-5F5162AB5A74}"/>
    <dgm:cxn modelId="{FA06D3E7-B488-4789-8053-481FE4BEC4A3}" type="presOf" srcId="{60CC0520-9F50-44D4-AE24-ECE4F742B7B9}" destId="{F59DE0E7-E8C4-4285-B245-3B11C9CD50B5}" srcOrd="0" destOrd="0" presId="urn:microsoft.com/office/officeart/2005/8/layout/lProcess3"/>
    <dgm:cxn modelId="{3F07CC25-EA2A-4D1C-AC5B-134E399E070E}" type="presOf" srcId="{92BCB12B-4155-4DFA-B7B4-6BB6B64626A1}" destId="{1149F997-D174-4A50-A7E1-3E7286686B79}" srcOrd="0" destOrd="0" presId="urn:microsoft.com/office/officeart/2005/8/layout/lProcess3"/>
    <dgm:cxn modelId="{6E0232DB-0EC7-4FED-A37A-AA7C5CDB8C9B}" srcId="{92BCB12B-4155-4DFA-B7B4-6BB6B64626A1}" destId="{16A6500D-C686-482C-9C25-2C4581237A53}" srcOrd="1" destOrd="0" parTransId="{660264FC-8AEF-4E06-BC56-37B187979ADC}" sibTransId="{AF49673A-D326-4D36-B9A6-B6862E3CEA58}"/>
    <dgm:cxn modelId="{5F2222A9-CF71-46E0-8D2E-13FCB4B516DF}" type="presOf" srcId="{60FB3BBA-17FE-43B6-94E7-978D17872489}" destId="{560DE51B-FB93-47E7-BA2B-2AB4A42CCB58}" srcOrd="0" destOrd="0" presId="urn:microsoft.com/office/officeart/2005/8/layout/lProcess3"/>
    <dgm:cxn modelId="{6385CE0C-377B-4DB9-AE1B-9A31EA0F62BE}" srcId="{92BCB12B-4155-4DFA-B7B4-6BB6B64626A1}" destId="{7A21A373-6B86-406D-8CB8-0152DF37EC79}" srcOrd="0" destOrd="0" parTransId="{7E8966AC-5546-4902-8079-A66118982407}" sibTransId="{E6717BDA-D922-41A9-8C87-15AE1B736EEB}"/>
    <dgm:cxn modelId="{00B03A09-77E7-44E0-9710-F3CBAB385068}" type="presOf" srcId="{8B2CF90C-956F-48F4-B6F8-43509CA3879C}" destId="{EF8B10A1-D122-4D87-8772-149C1B2E92C5}" srcOrd="0" destOrd="0" presId="urn:microsoft.com/office/officeart/2005/8/layout/lProcess3"/>
    <dgm:cxn modelId="{4F37C380-1F4E-46C2-AD99-22E902D574A7}" srcId="{7A21A373-6B86-406D-8CB8-0152DF37EC79}" destId="{60FB3BBA-17FE-43B6-94E7-978D17872489}" srcOrd="0" destOrd="0" parTransId="{EB05A137-3018-4DF2-9BF6-BE0F55E95C9B}" sibTransId="{B3BB7D8E-1BFD-4908-A9E9-0404C702671C}"/>
    <dgm:cxn modelId="{E58E8FA7-8B39-4668-AD30-5EAB200B8983}" srcId="{92BCB12B-4155-4DFA-B7B4-6BB6B64626A1}" destId="{4120097A-9EF7-41EA-82B0-A3C27AE90D80}" srcOrd="2" destOrd="0" parTransId="{FABC9BDC-8544-4427-8860-575D3E6E58F2}" sibTransId="{51335CF8-FAFB-43F9-9697-7BF2501BCE56}"/>
    <dgm:cxn modelId="{BB68FEAC-0EA5-434E-B583-37441ABE29DC}" type="presOf" srcId="{16A6500D-C686-482C-9C25-2C4581237A53}" destId="{E8025189-7954-414C-A345-101EFB9D2E7B}" srcOrd="0" destOrd="0" presId="urn:microsoft.com/office/officeart/2005/8/layout/lProcess3"/>
    <dgm:cxn modelId="{B12765A6-851A-4189-A223-9F517EEF254E}" type="presOf" srcId="{4120097A-9EF7-41EA-82B0-A3C27AE90D80}" destId="{A60A3F0C-91A2-4FAE-852A-DDBEA2ABF35D}" srcOrd="0" destOrd="0" presId="urn:microsoft.com/office/officeart/2005/8/layout/lProcess3"/>
    <dgm:cxn modelId="{59CF5C77-D062-47EE-962B-AD4DBFA41105}" type="presParOf" srcId="{1149F997-D174-4A50-A7E1-3E7286686B79}" destId="{978AABA2-98B7-4F4F-8443-D11EBF0DFEA4}" srcOrd="0" destOrd="0" presId="urn:microsoft.com/office/officeart/2005/8/layout/lProcess3"/>
    <dgm:cxn modelId="{6A798D60-D6F7-4475-B6D4-5696598DCD02}" type="presParOf" srcId="{978AABA2-98B7-4F4F-8443-D11EBF0DFEA4}" destId="{E5AF39F3-6FF5-4A9F-B6BC-EE30968EC9E6}" srcOrd="0" destOrd="0" presId="urn:microsoft.com/office/officeart/2005/8/layout/lProcess3"/>
    <dgm:cxn modelId="{269C75D7-7ECE-4A32-8227-75522AB32177}" type="presParOf" srcId="{978AABA2-98B7-4F4F-8443-D11EBF0DFEA4}" destId="{4A141F1F-AC55-4581-A389-300D7A3DD389}" srcOrd="1" destOrd="0" presId="urn:microsoft.com/office/officeart/2005/8/layout/lProcess3"/>
    <dgm:cxn modelId="{D06433AC-C0F9-4063-A58E-CA2C004BCAF1}" type="presParOf" srcId="{978AABA2-98B7-4F4F-8443-D11EBF0DFEA4}" destId="{560DE51B-FB93-47E7-BA2B-2AB4A42CCB58}" srcOrd="2" destOrd="0" presId="urn:microsoft.com/office/officeart/2005/8/layout/lProcess3"/>
    <dgm:cxn modelId="{7E5436EE-572F-4AE9-8AD7-6756AD38ADDA}" type="presParOf" srcId="{1149F997-D174-4A50-A7E1-3E7286686B79}" destId="{DC3FFB93-5AF3-44D2-B468-AAB393BD8CD1}" srcOrd="1" destOrd="0" presId="urn:microsoft.com/office/officeart/2005/8/layout/lProcess3"/>
    <dgm:cxn modelId="{9FE5026E-3C3C-4DB8-9161-891B06BE6BDE}" type="presParOf" srcId="{1149F997-D174-4A50-A7E1-3E7286686B79}" destId="{4E349BFA-36A4-43C0-8582-12EB056DE021}" srcOrd="2" destOrd="0" presId="urn:microsoft.com/office/officeart/2005/8/layout/lProcess3"/>
    <dgm:cxn modelId="{9D475FA3-204A-498F-A862-A7A7CDA00135}" type="presParOf" srcId="{4E349BFA-36A4-43C0-8582-12EB056DE021}" destId="{E8025189-7954-414C-A345-101EFB9D2E7B}" srcOrd="0" destOrd="0" presId="urn:microsoft.com/office/officeart/2005/8/layout/lProcess3"/>
    <dgm:cxn modelId="{ED394A87-F8E1-4244-B129-59BC02C07491}" type="presParOf" srcId="{4E349BFA-36A4-43C0-8582-12EB056DE021}" destId="{74074DC8-97A4-46C3-817C-05A375A706D6}" srcOrd="1" destOrd="0" presId="urn:microsoft.com/office/officeart/2005/8/layout/lProcess3"/>
    <dgm:cxn modelId="{EB8510B4-FE2A-4240-A790-D37915F7D131}" type="presParOf" srcId="{4E349BFA-36A4-43C0-8582-12EB056DE021}" destId="{F59DE0E7-E8C4-4285-B245-3B11C9CD50B5}" srcOrd="2" destOrd="0" presId="urn:microsoft.com/office/officeart/2005/8/layout/lProcess3"/>
    <dgm:cxn modelId="{B28C2D3C-A735-4BD9-A205-060D97340A1D}" type="presParOf" srcId="{1149F997-D174-4A50-A7E1-3E7286686B79}" destId="{17A1458E-3874-4615-8177-28B7B2EED03C}" srcOrd="3" destOrd="0" presId="urn:microsoft.com/office/officeart/2005/8/layout/lProcess3"/>
    <dgm:cxn modelId="{7FB5D242-7350-4569-B20A-F654CE70F114}" type="presParOf" srcId="{1149F997-D174-4A50-A7E1-3E7286686B79}" destId="{8E29609D-DB1F-4B77-ACFB-183A41885952}" srcOrd="4" destOrd="0" presId="urn:microsoft.com/office/officeart/2005/8/layout/lProcess3"/>
    <dgm:cxn modelId="{4797F496-2AAD-4DE7-97D4-C5715CA10625}" type="presParOf" srcId="{8E29609D-DB1F-4B77-ACFB-183A41885952}" destId="{A60A3F0C-91A2-4FAE-852A-DDBEA2ABF35D}" srcOrd="0" destOrd="0" presId="urn:microsoft.com/office/officeart/2005/8/layout/lProcess3"/>
    <dgm:cxn modelId="{87578B20-57C1-4800-AFE0-CC2599FB27B2}" type="presParOf" srcId="{8E29609D-DB1F-4B77-ACFB-183A41885952}" destId="{9A73C279-4B14-4BD8-A948-5F4A06530F91}" srcOrd="1" destOrd="0" presId="urn:microsoft.com/office/officeart/2005/8/layout/lProcess3"/>
    <dgm:cxn modelId="{02A2F886-06A8-4EAD-9EB9-D005556A7DA2}" type="presParOf" srcId="{8E29609D-DB1F-4B77-ACFB-183A41885952}" destId="{EF8B10A1-D122-4D87-8772-149C1B2E92C5}" srcOrd="2" destOrd="0" presId="urn:microsoft.com/office/officeart/2005/8/layout/lProcess3"/>
  </dgm:cxnLst>
  <dgm:bg/>
  <dgm:whole/>
</dgm:dataModel>
</file>

<file path=ppt/diagrams/data9.xml><?xml version="1.0" encoding="utf-8"?>
<dgm:dataModel xmlns:dgm="http://schemas.openxmlformats.org/drawingml/2006/diagram" xmlns:a="http://schemas.openxmlformats.org/drawingml/2006/main">
  <dgm:ptLst>
    <dgm:pt modelId="{7ADB3898-BD2C-4B32-AB8B-65D3D677BD0B}"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endParaRPr lang="zh-CN" altLang="en-US"/>
        </a:p>
      </dgm:t>
    </dgm:pt>
    <dgm:pt modelId="{28BD930D-8697-4D03-B4EA-003EB9D36505}">
      <dgm:prSet phldrT="[文本]" custT="1"/>
      <dgm:spPr>
        <a:gradFill rotWithShape="0">
          <a:gsLst>
            <a:gs pos="0">
              <a:schemeClr val="accent1">
                <a:lumMod val="75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zh-CN" altLang="en-US" sz="2400" dirty="0" smtClean="0"/>
            <a:t>以银行最终审批意见为准</a:t>
          </a:r>
          <a:endParaRPr lang="zh-CN" altLang="en-US" sz="2400" dirty="0"/>
        </a:p>
      </dgm:t>
    </dgm:pt>
    <dgm:pt modelId="{A4F2C564-A360-4314-B121-55820E727B26}" type="parTrans" cxnId="{387072D0-D95A-4283-A221-44DF3409BC1D}">
      <dgm:prSet/>
      <dgm:spPr/>
      <dgm:t>
        <a:bodyPr/>
        <a:lstStyle/>
        <a:p>
          <a:endParaRPr lang="zh-CN" altLang="en-US"/>
        </a:p>
      </dgm:t>
    </dgm:pt>
    <dgm:pt modelId="{C249446D-2080-432F-816E-1922C224E416}" type="sibTrans" cxnId="{387072D0-D95A-4283-A221-44DF3409BC1D}">
      <dgm:prSet/>
      <dgm:spPr/>
      <dgm:t>
        <a:bodyPr/>
        <a:lstStyle/>
        <a:p>
          <a:endParaRPr lang="zh-CN" altLang="en-US"/>
        </a:p>
      </dgm:t>
    </dgm:pt>
    <dgm:pt modelId="{8E7A7730-01FF-4192-9952-4BD305371645}" type="asst">
      <dgm:prSet phldrT="[文本]"/>
      <dgm:spPr>
        <a:gradFill rotWithShape="0">
          <a:gsLst>
            <a:gs pos="0">
              <a:schemeClr val="accent1">
                <a:lumMod val="60000"/>
                <a:lumOff val="4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zh-CN" altLang="en-US" dirty="0" smtClean="0">
              <a:latin typeface="+mn-ea"/>
              <a:ea typeface="+mn-ea"/>
            </a:rPr>
            <a:t>借款申请人及其配偶在申请贷款前</a:t>
          </a:r>
          <a:r>
            <a:rPr lang="en-US" altLang="en-US" dirty="0" smtClean="0">
              <a:latin typeface="+mn-ea"/>
              <a:ea typeface="+mn-ea"/>
            </a:rPr>
            <a:t>2</a:t>
          </a:r>
          <a:r>
            <a:rPr lang="zh-CN" altLang="en-US" dirty="0" smtClean="0">
              <a:latin typeface="+mn-ea"/>
              <a:ea typeface="+mn-ea"/>
            </a:rPr>
            <a:t>年内，其他贷款（不含助学贷款）逾期连续达到</a:t>
          </a:r>
          <a:r>
            <a:rPr lang="en-US" altLang="en-US" dirty="0" smtClean="0">
              <a:latin typeface="+mn-ea"/>
              <a:ea typeface="+mn-ea"/>
            </a:rPr>
            <a:t>3</a:t>
          </a:r>
          <a:r>
            <a:rPr lang="zh-CN" altLang="en-US" dirty="0" smtClean="0">
              <a:latin typeface="+mn-ea"/>
              <a:ea typeface="+mn-ea"/>
            </a:rPr>
            <a:t>至</a:t>
          </a:r>
          <a:r>
            <a:rPr lang="en-US" altLang="en-US" dirty="0" smtClean="0">
              <a:latin typeface="+mn-ea"/>
              <a:ea typeface="+mn-ea"/>
            </a:rPr>
            <a:t>5</a:t>
          </a:r>
          <a:r>
            <a:rPr lang="zh-CN" altLang="en-US" dirty="0" smtClean="0">
              <a:latin typeface="+mn-ea"/>
              <a:ea typeface="+mn-ea"/>
            </a:rPr>
            <a:t>期的，其贷款额度在管委会公布的贷款最高额度基础上下调</a:t>
          </a:r>
          <a:r>
            <a:rPr lang="en-US" altLang="en-US" dirty="0" smtClean="0">
              <a:latin typeface="+mn-ea"/>
              <a:ea typeface="+mn-ea"/>
            </a:rPr>
            <a:t>20%</a:t>
          </a:r>
          <a:r>
            <a:rPr lang="zh-CN" altLang="en-US" dirty="0" smtClean="0">
              <a:latin typeface="+mn-ea"/>
              <a:ea typeface="+mn-ea"/>
            </a:rPr>
            <a:t>，首套房下调后最高贷款额度</a:t>
          </a:r>
          <a:r>
            <a:rPr lang="en-US" altLang="en-US" b="1" dirty="0" smtClean="0">
              <a:solidFill>
                <a:srgbClr val="9900FF"/>
              </a:solidFill>
              <a:latin typeface="+mn-ea"/>
              <a:ea typeface="+mn-ea"/>
            </a:rPr>
            <a:t>96</a:t>
          </a:r>
          <a:r>
            <a:rPr lang="zh-CN" altLang="en-US" dirty="0" smtClean="0">
              <a:latin typeface="+mn-ea"/>
              <a:ea typeface="+mn-ea"/>
            </a:rPr>
            <a:t>万元，二套房最高贷款额度</a:t>
          </a:r>
          <a:r>
            <a:rPr lang="en-US" altLang="en-US" b="1" dirty="0" smtClean="0">
              <a:solidFill>
                <a:srgbClr val="7030A0"/>
              </a:solidFill>
              <a:latin typeface="+mn-ea"/>
              <a:ea typeface="+mn-ea"/>
            </a:rPr>
            <a:t>64</a:t>
          </a:r>
          <a:r>
            <a:rPr lang="zh-CN" altLang="en-US" dirty="0" smtClean="0">
              <a:latin typeface="+mn-ea"/>
              <a:ea typeface="+mn-ea"/>
            </a:rPr>
            <a:t>万元。</a:t>
          </a:r>
          <a:endParaRPr lang="zh-CN" altLang="en-US" dirty="0">
            <a:latin typeface="+mn-ea"/>
            <a:ea typeface="+mn-ea"/>
          </a:endParaRPr>
        </a:p>
      </dgm:t>
    </dgm:pt>
    <dgm:pt modelId="{D51DFE48-B310-4AC6-B939-33535EA6C713}" type="parTrans" cxnId="{A8FF6AF5-7E2D-425D-A00D-69883F52EAA1}">
      <dgm:prSet/>
      <dgm:spPr/>
      <dgm:t>
        <a:bodyPr/>
        <a:lstStyle/>
        <a:p>
          <a:endParaRPr lang="zh-CN" altLang="en-US"/>
        </a:p>
      </dgm:t>
    </dgm:pt>
    <dgm:pt modelId="{C0AD211A-21BB-4B65-8EE6-A4163ED40EB5}" type="sibTrans" cxnId="{A8FF6AF5-7E2D-425D-A00D-69883F52EAA1}">
      <dgm:prSet/>
      <dgm:spPr/>
      <dgm:t>
        <a:bodyPr/>
        <a:lstStyle/>
        <a:p>
          <a:endParaRPr lang="zh-CN" altLang="en-US"/>
        </a:p>
      </dgm:t>
    </dgm:pt>
    <dgm:pt modelId="{C16D743B-E4DC-4C5B-848E-A3D44146D647}">
      <dgm:prSet phldrT="[文本]" custT="1"/>
      <dgm:spPr>
        <a:gradFill rotWithShape="0">
          <a:gsLst>
            <a:gs pos="0">
              <a:schemeClr val="accent1">
                <a:lumMod val="60000"/>
                <a:lumOff val="4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zh-CN" altLang="en-US" sz="2400" dirty="0" smtClean="0">
              <a:latin typeface="+mn-ea"/>
              <a:ea typeface="+mn-ea"/>
            </a:rPr>
            <a:t>贷款额度二套房最高</a:t>
          </a:r>
          <a:r>
            <a:rPr lang="en-US" altLang="en-US" sz="2400" b="1" dirty="0" smtClean="0">
              <a:solidFill>
                <a:srgbClr val="FF0000"/>
              </a:solidFill>
              <a:latin typeface="+mn-ea"/>
              <a:ea typeface="+mn-ea"/>
            </a:rPr>
            <a:t>80</a:t>
          </a:r>
          <a:r>
            <a:rPr lang="zh-CN" altLang="en-US" sz="2400" dirty="0" smtClean="0">
              <a:latin typeface="+mn-ea"/>
              <a:ea typeface="+mn-ea"/>
            </a:rPr>
            <a:t>万</a:t>
          </a:r>
          <a:endParaRPr lang="zh-CN" altLang="en-US" sz="2400" dirty="0">
            <a:latin typeface="+mn-ea"/>
            <a:ea typeface="+mn-ea"/>
          </a:endParaRPr>
        </a:p>
      </dgm:t>
    </dgm:pt>
    <dgm:pt modelId="{792C9D5B-F70F-4696-8F81-3F47FE5F298D}" type="parTrans" cxnId="{9C405697-1F20-40E3-A884-886A98E3E2C6}">
      <dgm:prSet/>
      <dgm:spPr/>
      <dgm:t>
        <a:bodyPr/>
        <a:lstStyle/>
        <a:p>
          <a:endParaRPr lang="zh-CN" altLang="en-US"/>
        </a:p>
      </dgm:t>
    </dgm:pt>
    <dgm:pt modelId="{E81EABEB-9DD1-4458-AB96-28CCDBDE7758}" type="sibTrans" cxnId="{9C405697-1F20-40E3-A884-886A98E3E2C6}">
      <dgm:prSet/>
      <dgm:spPr/>
      <dgm:t>
        <a:bodyPr/>
        <a:lstStyle/>
        <a:p>
          <a:endParaRPr lang="zh-CN" altLang="en-US"/>
        </a:p>
      </dgm:t>
    </dgm:pt>
    <dgm:pt modelId="{51E5A822-3AB5-44B4-B6D1-7CC1244041B0}" type="asst">
      <dgm:prSet phldrT="[文本]" custT="1"/>
      <dgm:spPr>
        <a:gradFill rotWithShape="0">
          <a:gsLst>
            <a:gs pos="0">
              <a:schemeClr val="accent1">
                <a:lumMod val="60000"/>
                <a:lumOff val="4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zh-CN" altLang="en-US" sz="1800" dirty="0" smtClean="0">
              <a:latin typeface="+mn-ea"/>
              <a:ea typeface="+mn-ea"/>
            </a:rPr>
            <a:t>所购住房为政策性住房的不以缴存余额为基数计算贷款额度。</a:t>
          </a:r>
          <a:endParaRPr lang="zh-CN" altLang="en-US" sz="1800" dirty="0">
            <a:latin typeface="+mn-ea"/>
            <a:ea typeface="+mn-ea"/>
          </a:endParaRPr>
        </a:p>
      </dgm:t>
    </dgm:pt>
    <dgm:pt modelId="{B4D58223-0576-4605-8913-1E0F658B986D}" type="parTrans" cxnId="{39FD3AA8-FB6D-4790-9F96-94FD8920A5BA}">
      <dgm:prSet/>
      <dgm:spPr/>
      <dgm:t>
        <a:bodyPr/>
        <a:lstStyle/>
        <a:p>
          <a:endParaRPr lang="zh-CN" altLang="en-US"/>
        </a:p>
      </dgm:t>
    </dgm:pt>
    <dgm:pt modelId="{A89CDFB6-80B7-43B6-9E24-EFDF92E872FD}" type="sibTrans" cxnId="{39FD3AA8-FB6D-4790-9F96-94FD8920A5BA}">
      <dgm:prSet/>
      <dgm:spPr/>
      <dgm:t>
        <a:bodyPr/>
        <a:lstStyle/>
        <a:p>
          <a:endParaRPr lang="zh-CN" altLang="en-US"/>
        </a:p>
      </dgm:t>
    </dgm:pt>
    <dgm:pt modelId="{1D3B43EC-D27D-4524-B368-F59C99DC83F0}">
      <dgm:prSet custT="1"/>
      <dgm:spPr>
        <a:gradFill rotWithShape="0">
          <a:gsLst>
            <a:gs pos="0">
              <a:schemeClr val="accent1">
                <a:lumMod val="60000"/>
                <a:lumOff val="4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zh-CN" altLang="en-US" sz="2400" dirty="0" smtClean="0">
              <a:latin typeface="+mn-ea"/>
              <a:ea typeface="+mn-ea"/>
            </a:rPr>
            <a:t>贷款额度首套房最高</a:t>
          </a:r>
          <a:r>
            <a:rPr lang="en-US" altLang="en-US" sz="2400" b="1" dirty="0" smtClean="0">
              <a:solidFill>
                <a:srgbClr val="FF0000"/>
              </a:solidFill>
              <a:latin typeface="+mn-ea"/>
              <a:ea typeface="+mn-ea"/>
            </a:rPr>
            <a:t>120</a:t>
          </a:r>
          <a:r>
            <a:rPr lang="zh-CN" altLang="en-US" sz="2400" dirty="0" smtClean="0">
              <a:latin typeface="+mn-ea"/>
              <a:ea typeface="+mn-ea"/>
            </a:rPr>
            <a:t>万</a:t>
          </a:r>
          <a:endParaRPr lang="zh-CN" altLang="en-US" sz="2400" dirty="0">
            <a:latin typeface="+mn-ea"/>
            <a:ea typeface="+mn-ea"/>
          </a:endParaRPr>
        </a:p>
      </dgm:t>
    </dgm:pt>
    <dgm:pt modelId="{C99F742C-4B12-4369-ADB6-4102DC149F31}" type="parTrans" cxnId="{66FF2928-4FE9-4208-8C8A-DD3162B2AC4C}">
      <dgm:prSet/>
      <dgm:spPr/>
      <dgm:t>
        <a:bodyPr/>
        <a:lstStyle/>
        <a:p>
          <a:endParaRPr lang="zh-CN" altLang="en-US"/>
        </a:p>
      </dgm:t>
    </dgm:pt>
    <dgm:pt modelId="{CF7FCFCF-9BAB-49C8-AD44-D55A2CC53EF3}" type="sibTrans" cxnId="{66FF2928-4FE9-4208-8C8A-DD3162B2AC4C}">
      <dgm:prSet/>
      <dgm:spPr/>
      <dgm:t>
        <a:bodyPr/>
        <a:lstStyle/>
        <a:p>
          <a:endParaRPr lang="zh-CN" altLang="en-US"/>
        </a:p>
      </dgm:t>
    </dgm:pt>
    <dgm:pt modelId="{32F32762-10B9-4EC3-B6E0-A061A3B9BAD4}" type="pres">
      <dgm:prSet presAssocID="{7ADB3898-BD2C-4B32-AB8B-65D3D677BD0B}" presName="hierChild1" presStyleCnt="0">
        <dgm:presLayoutVars>
          <dgm:orgChart val="1"/>
          <dgm:chPref val="1"/>
          <dgm:dir/>
          <dgm:animOne val="branch"/>
          <dgm:animLvl val="lvl"/>
          <dgm:resizeHandles/>
        </dgm:presLayoutVars>
      </dgm:prSet>
      <dgm:spPr/>
      <dgm:t>
        <a:bodyPr/>
        <a:lstStyle/>
        <a:p>
          <a:endParaRPr lang="zh-CN" altLang="en-US"/>
        </a:p>
      </dgm:t>
    </dgm:pt>
    <dgm:pt modelId="{E7454126-56F3-4EBD-9940-6A8BF3EA8159}" type="pres">
      <dgm:prSet presAssocID="{28BD930D-8697-4D03-B4EA-003EB9D36505}" presName="hierRoot1" presStyleCnt="0">
        <dgm:presLayoutVars>
          <dgm:hierBranch val="init"/>
        </dgm:presLayoutVars>
      </dgm:prSet>
      <dgm:spPr/>
      <dgm:t>
        <a:bodyPr/>
        <a:lstStyle/>
        <a:p>
          <a:endParaRPr lang="zh-CN" altLang="en-US"/>
        </a:p>
      </dgm:t>
    </dgm:pt>
    <dgm:pt modelId="{1A223C55-5990-46FB-8ADE-614DFB832233}" type="pres">
      <dgm:prSet presAssocID="{28BD930D-8697-4D03-B4EA-003EB9D36505}" presName="rootComposite1" presStyleCnt="0"/>
      <dgm:spPr/>
      <dgm:t>
        <a:bodyPr/>
        <a:lstStyle/>
        <a:p>
          <a:endParaRPr lang="zh-CN" altLang="en-US"/>
        </a:p>
      </dgm:t>
    </dgm:pt>
    <dgm:pt modelId="{04D1A40F-FB48-4AA5-8D35-99CD9671C8D4}" type="pres">
      <dgm:prSet presAssocID="{28BD930D-8697-4D03-B4EA-003EB9D36505}" presName="rootText1" presStyleLbl="node0" presStyleIdx="0" presStyleCnt="1" custScaleX="625177" custScaleY="526646">
        <dgm:presLayoutVars>
          <dgm:chPref val="3"/>
        </dgm:presLayoutVars>
      </dgm:prSet>
      <dgm:spPr/>
      <dgm:t>
        <a:bodyPr/>
        <a:lstStyle/>
        <a:p>
          <a:endParaRPr lang="zh-CN" altLang="en-US"/>
        </a:p>
      </dgm:t>
    </dgm:pt>
    <dgm:pt modelId="{FE452787-5B3C-4762-A37F-83331B4CCAA3}" type="pres">
      <dgm:prSet presAssocID="{28BD930D-8697-4D03-B4EA-003EB9D36505}" presName="rootConnector1" presStyleLbl="node1" presStyleIdx="0" presStyleCnt="0"/>
      <dgm:spPr/>
      <dgm:t>
        <a:bodyPr/>
        <a:lstStyle/>
        <a:p>
          <a:endParaRPr lang="zh-CN" altLang="en-US"/>
        </a:p>
      </dgm:t>
    </dgm:pt>
    <dgm:pt modelId="{B1DC0095-0508-46EC-8BA2-F3D987001B27}" type="pres">
      <dgm:prSet presAssocID="{28BD930D-8697-4D03-B4EA-003EB9D36505}" presName="hierChild2" presStyleCnt="0"/>
      <dgm:spPr/>
      <dgm:t>
        <a:bodyPr/>
        <a:lstStyle/>
        <a:p>
          <a:endParaRPr lang="zh-CN" altLang="en-US"/>
        </a:p>
      </dgm:t>
    </dgm:pt>
    <dgm:pt modelId="{B47A38C3-DBA7-476B-BE05-20874A790982}" type="pres">
      <dgm:prSet presAssocID="{C99F742C-4B12-4369-ADB6-4102DC149F31}" presName="Name37" presStyleLbl="parChTrans1D2" presStyleIdx="0" presStyleCnt="4"/>
      <dgm:spPr/>
      <dgm:t>
        <a:bodyPr/>
        <a:lstStyle/>
        <a:p>
          <a:endParaRPr lang="zh-CN" altLang="en-US"/>
        </a:p>
      </dgm:t>
    </dgm:pt>
    <dgm:pt modelId="{39FC4D52-E0AE-42CC-AFB0-0E57BCAADB4E}" type="pres">
      <dgm:prSet presAssocID="{1D3B43EC-D27D-4524-B368-F59C99DC83F0}" presName="hierRoot2" presStyleCnt="0">
        <dgm:presLayoutVars>
          <dgm:hierBranch val="init"/>
        </dgm:presLayoutVars>
      </dgm:prSet>
      <dgm:spPr/>
      <dgm:t>
        <a:bodyPr/>
        <a:lstStyle/>
        <a:p>
          <a:endParaRPr lang="zh-CN" altLang="en-US"/>
        </a:p>
      </dgm:t>
    </dgm:pt>
    <dgm:pt modelId="{1CFA257C-D44E-4121-A9B5-F2E5A5EEE2FC}" type="pres">
      <dgm:prSet presAssocID="{1D3B43EC-D27D-4524-B368-F59C99DC83F0}" presName="rootComposite" presStyleCnt="0"/>
      <dgm:spPr/>
      <dgm:t>
        <a:bodyPr/>
        <a:lstStyle/>
        <a:p>
          <a:endParaRPr lang="zh-CN" altLang="en-US"/>
        </a:p>
      </dgm:t>
    </dgm:pt>
    <dgm:pt modelId="{F3695143-4A61-4EF3-B900-A6577937D648}" type="pres">
      <dgm:prSet presAssocID="{1D3B43EC-D27D-4524-B368-F59C99DC83F0}" presName="rootText" presStyleLbl="node2" presStyleIdx="0" presStyleCnt="2" custScaleX="625177" custScaleY="526646">
        <dgm:presLayoutVars>
          <dgm:chPref val="3"/>
        </dgm:presLayoutVars>
      </dgm:prSet>
      <dgm:spPr/>
      <dgm:t>
        <a:bodyPr/>
        <a:lstStyle/>
        <a:p>
          <a:endParaRPr lang="zh-CN" altLang="en-US"/>
        </a:p>
      </dgm:t>
    </dgm:pt>
    <dgm:pt modelId="{41B65CC9-5D2D-4492-AD63-358DACE52B2A}" type="pres">
      <dgm:prSet presAssocID="{1D3B43EC-D27D-4524-B368-F59C99DC83F0}" presName="rootConnector" presStyleLbl="node2" presStyleIdx="0" presStyleCnt="2"/>
      <dgm:spPr/>
      <dgm:t>
        <a:bodyPr/>
        <a:lstStyle/>
        <a:p>
          <a:endParaRPr lang="zh-CN" altLang="en-US"/>
        </a:p>
      </dgm:t>
    </dgm:pt>
    <dgm:pt modelId="{245E39B9-13A7-4296-BF69-1330A8AB9916}" type="pres">
      <dgm:prSet presAssocID="{1D3B43EC-D27D-4524-B368-F59C99DC83F0}" presName="hierChild4" presStyleCnt="0"/>
      <dgm:spPr/>
      <dgm:t>
        <a:bodyPr/>
        <a:lstStyle/>
        <a:p>
          <a:endParaRPr lang="zh-CN" altLang="en-US"/>
        </a:p>
      </dgm:t>
    </dgm:pt>
    <dgm:pt modelId="{4F5C1A25-E706-4B4F-B36D-79AC53847823}" type="pres">
      <dgm:prSet presAssocID="{1D3B43EC-D27D-4524-B368-F59C99DC83F0}" presName="hierChild5" presStyleCnt="0"/>
      <dgm:spPr/>
      <dgm:t>
        <a:bodyPr/>
        <a:lstStyle/>
        <a:p>
          <a:endParaRPr lang="zh-CN" altLang="en-US"/>
        </a:p>
      </dgm:t>
    </dgm:pt>
    <dgm:pt modelId="{4A44F02E-0C6A-4AD7-AFB7-90BA6852B70E}" type="pres">
      <dgm:prSet presAssocID="{792C9D5B-F70F-4696-8F81-3F47FE5F298D}" presName="Name37" presStyleLbl="parChTrans1D2" presStyleIdx="1" presStyleCnt="4"/>
      <dgm:spPr/>
      <dgm:t>
        <a:bodyPr/>
        <a:lstStyle/>
        <a:p>
          <a:endParaRPr lang="zh-CN" altLang="en-US"/>
        </a:p>
      </dgm:t>
    </dgm:pt>
    <dgm:pt modelId="{0C30C25D-6DB4-4813-A3A0-5FD3D7A90D58}" type="pres">
      <dgm:prSet presAssocID="{C16D743B-E4DC-4C5B-848E-A3D44146D647}" presName="hierRoot2" presStyleCnt="0">
        <dgm:presLayoutVars>
          <dgm:hierBranch val="init"/>
        </dgm:presLayoutVars>
      </dgm:prSet>
      <dgm:spPr/>
      <dgm:t>
        <a:bodyPr/>
        <a:lstStyle/>
        <a:p>
          <a:endParaRPr lang="zh-CN" altLang="en-US"/>
        </a:p>
      </dgm:t>
    </dgm:pt>
    <dgm:pt modelId="{0265C92A-125A-459A-AB23-04DAD149F0F0}" type="pres">
      <dgm:prSet presAssocID="{C16D743B-E4DC-4C5B-848E-A3D44146D647}" presName="rootComposite" presStyleCnt="0"/>
      <dgm:spPr/>
      <dgm:t>
        <a:bodyPr/>
        <a:lstStyle/>
        <a:p>
          <a:endParaRPr lang="zh-CN" altLang="en-US"/>
        </a:p>
      </dgm:t>
    </dgm:pt>
    <dgm:pt modelId="{A252002A-4981-4E45-8E67-EF0A4B7B9F7F}" type="pres">
      <dgm:prSet presAssocID="{C16D743B-E4DC-4C5B-848E-A3D44146D647}" presName="rootText" presStyleLbl="node2" presStyleIdx="1" presStyleCnt="2" custScaleX="625177" custScaleY="526646">
        <dgm:presLayoutVars>
          <dgm:chPref val="3"/>
        </dgm:presLayoutVars>
      </dgm:prSet>
      <dgm:spPr/>
      <dgm:t>
        <a:bodyPr/>
        <a:lstStyle/>
        <a:p>
          <a:endParaRPr lang="zh-CN" altLang="en-US"/>
        </a:p>
      </dgm:t>
    </dgm:pt>
    <dgm:pt modelId="{202E8AF6-CBA0-4F56-9572-156AA3290B8E}" type="pres">
      <dgm:prSet presAssocID="{C16D743B-E4DC-4C5B-848E-A3D44146D647}" presName="rootConnector" presStyleLbl="node2" presStyleIdx="1" presStyleCnt="2"/>
      <dgm:spPr/>
      <dgm:t>
        <a:bodyPr/>
        <a:lstStyle/>
        <a:p>
          <a:endParaRPr lang="zh-CN" altLang="en-US"/>
        </a:p>
      </dgm:t>
    </dgm:pt>
    <dgm:pt modelId="{CD815628-D40B-4C96-9935-AFAE42F5341F}" type="pres">
      <dgm:prSet presAssocID="{C16D743B-E4DC-4C5B-848E-A3D44146D647}" presName="hierChild4" presStyleCnt="0"/>
      <dgm:spPr/>
      <dgm:t>
        <a:bodyPr/>
        <a:lstStyle/>
        <a:p>
          <a:endParaRPr lang="zh-CN" altLang="en-US"/>
        </a:p>
      </dgm:t>
    </dgm:pt>
    <dgm:pt modelId="{D025BD60-EF3C-4858-944B-FCBA54BE9110}" type="pres">
      <dgm:prSet presAssocID="{C16D743B-E4DC-4C5B-848E-A3D44146D647}" presName="hierChild5" presStyleCnt="0"/>
      <dgm:spPr/>
      <dgm:t>
        <a:bodyPr/>
        <a:lstStyle/>
        <a:p>
          <a:endParaRPr lang="zh-CN" altLang="en-US"/>
        </a:p>
      </dgm:t>
    </dgm:pt>
    <dgm:pt modelId="{09B4E7D4-23B2-42F4-98EB-50C719CB2732}" type="pres">
      <dgm:prSet presAssocID="{28BD930D-8697-4D03-B4EA-003EB9D36505}" presName="hierChild3" presStyleCnt="0"/>
      <dgm:spPr/>
      <dgm:t>
        <a:bodyPr/>
        <a:lstStyle/>
        <a:p>
          <a:endParaRPr lang="zh-CN" altLang="en-US"/>
        </a:p>
      </dgm:t>
    </dgm:pt>
    <dgm:pt modelId="{20BA0B5E-E15D-4474-A1D9-33ED6DAB29A0}" type="pres">
      <dgm:prSet presAssocID="{D51DFE48-B310-4AC6-B939-33535EA6C713}" presName="Name111" presStyleLbl="parChTrans1D2" presStyleIdx="2" presStyleCnt="4"/>
      <dgm:spPr/>
      <dgm:t>
        <a:bodyPr/>
        <a:lstStyle/>
        <a:p>
          <a:endParaRPr lang="zh-CN" altLang="en-US"/>
        </a:p>
      </dgm:t>
    </dgm:pt>
    <dgm:pt modelId="{6BB313E9-112B-4B39-AA55-EA69337E0429}" type="pres">
      <dgm:prSet presAssocID="{8E7A7730-01FF-4192-9952-4BD305371645}" presName="hierRoot3" presStyleCnt="0">
        <dgm:presLayoutVars>
          <dgm:hierBranch val="init"/>
        </dgm:presLayoutVars>
      </dgm:prSet>
      <dgm:spPr/>
      <dgm:t>
        <a:bodyPr/>
        <a:lstStyle/>
        <a:p>
          <a:endParaRPr lang="zh-CN" altLang="en-US"/>
        </a:p>
      </dgm:t>
    </dgm:pt>
    <dgm:pt modelId="{2606C69B-A46E-4A41-B2AB-DD19C3F8A515}" type="pres">
      <dgm:prSet presAssocID="{8E7A7730-01FF-4192-9952-4BD305371645}" presName="rootComposite3" presStyleCnt="0"/>
      <dgm:spPr/>
      <dgm:t>
        <a:bodyPr/>
        <a:lstStyle/>
        <a:p>
          <a:endParaRPr lang="zh-CN" altLang="en-US"/>
        </a:p>
      </dgm:t>
    </dgm:pt>
    <dgm:pt modelId="{CD1388B1-E91A-4E21-B33A-03AEDB76D50A}" type="pres">
      <dgm:prSet presAssocID="{8E7A7730-01FF-4192-9952-4BD305371645}" presName="rootText3" presStyleLbl="asst1" presStyleIdx="0" presStyleCnt="2" custScaleX="625177" custScaleY="526646">
        <dgm:presLayoutVars>
          <dgm:chPref val="3"/>
        </dgm:presLayoutVars>
      </dgm:prSet>
      <dgm:spPr/>
      <dgm:t>
        <a:bodyPr/>
        <a:lstStyle/>
        <a:p>
          <a:endParaRPr lang="zh-CN" altLang="en-US"/>
        </a:p>
      </dgm:t>
    </dgm:pt>
    <dgm:pt modelId="{49B6158C-7FFB-41DC-BBB1-C056892B74A4}" type="pres">
      <dgm:prSet presAssocID="{8E7A7730-01FF-4192-9952-4BD305371645}" presName="rootConnector3" presStyleLbl="asst1" presStyleIdx="0" presStyleCnt="2"/>
      <dgm:spPr/>
      <dgm:t>
        <a:bodyPr/>
        <a:lstStyle/>
        <a:p>
          <a:endParaRPr lang="zh-CN" altLang="en-US"/>
        </a:p>
      </dgm:t>
    </dgm:pt>
    <dgm:pt modelId="{0CCFF4E6-E313-4D6E-8466-6A4C4774F229}" type="pres">
      <dgm:prSet presAssocID="{8E7A7730-01FF-4192-9952-4BD305371645}" presName="hierChild6" presStyleCnt="0"/>
      <dgm:spPr/>
      <dgm:t>
        <a:bodyPr/>
        <a:lstStyle/>
        <a:p>
          <a:endParaRPr lang="zh-CN" altLang="en-US"/>
        </a:p>
      </dgm:t>
    </dgm:pt>
    <dgm:pt modelId="{2D478625-8CA4-4D1D-81D7-77B195B5775D}" type="pres">
      <dgm:prSet presAssocID="{8E7A7730-01FF-4192-9952-4BD305371645}" presName="hierChild7" presStyleCnt="0"/>
      <dgm:spPr/>
      <dgm:t>
        <a:bodyPr/>
        <a:lstStyle/>
        <a:p>
          <a:endParaRPr lang="zh-CN" altLang="en-US"/>
        </a:p>
      </dgm:t>
    </dgm:pt>
    <dgm:pt modelId="{CDFBEC82-D8ED-42BF-AFDE-647A36443252}" type="pres">
      <dgm:prSet presAssocID="{B4D58223-0576-4605-8913-1E0F658B986D}" presName="Name111" presStyleLbl="parChTrans1D2" presStyleIdx="3" presStyleCnt="4"/>
      <dgm:spPr/>
      <dgm:t>
        <a:bodyPr/>
        <a:lstStyle/>
        <a:p>
          <a:endParaRPr lang="zh-CN" altLang="en-US"/>
        </a:p>
      </dgm:t>
    </dgm:pt>
    <dgm:pt modelId="{1C845C9D-DC73-483D-9852-904AC54268BE}" type="pres">
      <dgm:prSet presAssocID="{51E5A822-3AB5-44B4-B6D1-7CC1244041B0}" presName="hierRoot3" presStyleCnt="0">
        <dgm:presLayoutVars>
          <dgm:hierBranch val="init"/>
        </dgm:presLayoutVars>
      </dgm:prSet>
      <dgm:spPr/>
      <dgm:t>
        <a:bodyPr/>
        <a:lstStyle/>
        <a:p>
          <a:endParaRPr lang="zh-CN" altLang="en-US"/>
        </a:p>
      </dgm:t>
    </dgm:pt>
    <dgm:pt modelId="{A0FE2136-EE82-4A00-9C4A-8CE9640A2886}" type="pres">
      <dgm:prSet presAssocID="{51E5A822-3AB5-44B4-B6D1-7CC1244041B0}" presName="rootComposite3" presStyleCnt="0"/>
      <dgm:spPr/>
      <dgm:t>
        <a:bodyPr/>
        <a:lstStyle/>
        <a:p>
          <a:endParaRPr lang="zh-CN" altLang="en-US"/>
        </a:p>
      </dgm:t>
    </dgm:pt>
    <dgm:pt modelId="{8A42FD2E-2AA9-4A26-8832-EFF3C0091CDA}" type="pres">
      <dgm:prSet presAssocID="{51E5A822-3AB5-44B4-B6D1-7CC1244041B0}" presName="rootText3" presStyleLbl="asst1" presStyleIdx="1" presStyleCnt="2" custScaleX="625177" custScaleY="526646">
        <dgm:presLayoutVars>
          <dgm:chPref val="3"/>
        </dgm:presLayoutVars>
      </dgm:prSet>
      <dgm:spPr/>
      <dgm:t>
        <a:bodyPr/>
        <a:lstStyle/>
        <a:p>
          <a:endParaRPr lang="zh-CN" altLang="en-US"/>
        </a:p>
      </dgm:t>
    </dgm:pt>
    <dgm:pt modelId="{EC0B4B44-F21D-43A2-9CC4-DDEF12D0D8E6}" type="pres">
      <dgm:prSet presAssocID="{51E5A822-3AB5-44B4-B6D1-7CC1244041B0}" presName="rootConnector3" presStyleLbl="asst1" presStyleIdx="1" presStyleCnt="2"/>
      <dgm:spPr/>
      <dgm:t>
        <a:bodyPr/>
        <a:lstStyle/>
        <a:p>
          <a:endParaRPr lang="zh-CN" altLang="en-US"/>
        </a:p>
      </dgm:t>
    </dgm:pt>
    <dgm:pt modelId="{4C3FFA61-2B43-4E16-851F-2BF4DBFCA35A}" type="pres">
      <dgm:prSet presAssocID="{51E5A822-3AB5-44B4-B6D1-7CC1244041B0}" presName="hierChild6" presStyleCnt="0"/>
      <dgm:spPr/>
      <dgm:t>
        <a:bodyPr/>
        <a:lstStyle/>
        <a:p>
          <a:endParaRPr lang="zh-CN" altLang="en-US"/>
        </a:p>
      </dgm:t>
    </dgm:pt>
    <dgm:pt modelId="{2C632B88-84DA-4B2C-8D0B-98EF7A359628}" type="pres">
      <dgm:prSet presAssocID="{51E5A822-3AB5-44B4-B6D1-7CC1244041B0}" presName="hierChild7" presStyleCnt="0"/>
      <dgm:spPr/>
      <dgm:t>
        <a:bodyPr/>
        <a:lstStyle/>
        <a:p>
          <a:endParaRPr lang="zh-CN" altLang="en-US"/>
        </a:p>
      </dgm:t>
    </dgm:pt>
  </dgm:ptLst>
  <dgm:cxnLst>
    <dgm:cxn modelId="{73C05164-C8D2-48B5-A099-973A28019780}" type="presOf" srcId="{7ADB3898-BD2C-4B32-AB8B-65D3D677BD0B}" destId="{32F32762-10B9-4EC3-B6E0-A061A3B9BAD4}" srcOrd="0" destOrd="0" presId="urn:microsoft.com/office/officeart/2005/8/layout/orgChart1"/>
    <dgm:cxn modelId="{507471E6-8654-4EDA-8F9D-95B37DF51354}" type="presOf" srcId="{1D3B43EC-D27D-4524-B368-F59C99DC83F0}" destId="{F3695143-4A61-4EF3-B900-A6577937D648}" srcOrd="0" destOrd="0" presId="urn:microsoft.com/office/officeart/2005/8/layout/orgChart1"/>
    <dgm:cxn modelId="{9C405697-1F20-40E3-A884-886A98E3E2C6}" srcId="{28BD930D-8697-4D03-B4EA-003EB9D36505}" destId="{C16D743B-E4DC-4C5B-848E-A3D44146D647}" srcOrd="3" destOrd="0" parTransId="{792C9D5B-F70F-4696-8F81-3F47FE5F298D}" sibTransId="{E81EABEB-9DD1-4458-AB96-28CCDBDE7758}"/>
    <dgm:cxn modelId="{88081A55-2161-44E9-94D5-508095AA4A6B}" type="presOf" srcId="{D51DFE48-B310-4AC6-B939-33535EA6C713}" destId="{20BA0B5E-E15D-4474-A1D9-33ED6DAB29A0}" srcOrd="0" destOrd="0" presId="urn:microsoft.com/office/officeart/2005/8/layout/orgChart1"/>
    <dgm:cxn modelId="{BACDCB50-960F-4803-9150-A98A2051DF35}" type="presOf" srcId="{8E7A7730-01FF-4192-9952-4BD305371645}" destId="{49B6158C-7FFB-41DC-BBB1-C056892B74A4}" srcOrd="1" destOrd="0" presId="urn:microsoft.com/office/officeart/2005/8/layout/orgChart1"/>
    <dgm:cxn modelId="{8216A544-AEC5-4E80-AC72-6EA6C03BE23B}" type="presOf" srcId="{8E7A7730-01FF-4192-9952-4BD305371645}" destId="{CD1388B1-E91A-4E21-B33A-03AEDB76D50A}" srcOrd="0" destOrd="0" presId="urn:microsoft.com/office/officeart/2005/8/layout/orgChart1"/>
    <dgm:cxn modelId="{3CD67AD5-BF3B-4A87-8FCE-EE8C6EF45C48}" type="presOf" srcId="{1D3B43EC-D27D-4524-B368-F59C99DC83F0}" destId="{41B65CC9-5D2D-4492-AD63-358DACE52B2A}" srcOrd="1" destOrd="0" presId="urn:microsoft.com/office/officeart/2005/8/layout/orgChart1"/>
    <dgm:cxn modelId="{08250881-ED12-4219-9070-EAF34B08DB24}" type="presOf" srcId="{792C9D5B-F70F-4696-8F81-3F47FE5F298D}" destId="{4A44F02E-0C6A-4AD7-AFB7-90BA6852B70E}" srcOrd="0" destOrd="0" presId="urn:microsoft.com/office/officeart/2005/8/layout/orgChart1"/>
    <dgm:cxn modelId="{F7982486-8BB5-45E5-A148-28B756C538C2}" type="presOf" srcId="{C16D743B-E4DC-4C5B-848E-A3D44146D647}" destId="{A252002A-4981-4E45-8E67-EF0A4B7B9F7F}" srcOrd="0" destOrd="0" presId="urn:microsoft.com/office/officeart/2005/8/layout/orgChart1"/>
    <dgm:cxn modelId="{A8FF6AF5-7E2D-425D-A00D-69883F52EAA1}" srcId="{28BD930D-8697-4D03-B4EA-003EB9D36505}" destId="{8E7A7730-01FF-4192-9952-4BD305371645}" srcOrd="0" destOrd="0" parTransId="{D51DFE48-B310-4AC6-B939-33535EA6C713}" sibTransId="{C0AD211A-21BB-4B65-8EE6-A4163ED40EB5}"/>
    <dgm:cxn modelId="{BCC45F02-30D1-45BC-AC3A-2AB649BA9FA3}" type="presOf" srcId="{C16D743B-E4DC-4C5B-848E-A3D44146D647}" destId="{202E8AF6-CBA0-4F56-9572-156AA3290B8E}" srcOrd="1" destOrd="0" presId="urn:microsoft.com/office/officeart/2005/8/layout/orgChart1"/>
    <dgm:cxn modelId="{39FD3AA8-FB6D-4790-9F96-94FD8920A5BA}" srcId="{28BD930D-8697-4D03-B4EA-003EB9D36505}" destId="{51E5A822-3AB5-44B4-B6D1-7CC1244041B0}" srcOrd="1" destOrd="0" parTransId="{B4D58223-0576-4605-8913-1E0F658B986D}" sibTransId="{A89CDFB6-80B7-43B6-9E24-EFDF92E872FD}"/>
    <dgm:cxn modelId="{ED759ADA-0506-4F06-90A0-1FF82B3354F6}" type="presOf" srcId="{28BD930D-8697-4D03-B4EA-003EB9D36505}" destId="{FE452787-5B3C-4762-A37F-83331B4CCAA3}" srcOrd="1" destOrd="0" presId="urn:microsoft.com/office/officeart/2005/8/layout/orgChart1"/>
    <dgm:cxn modelId="{387072D0-D95A-4283-A221-44DF3409BC1D}" srcId="{7ADB3898-BD2C-4B32-AB8B-65D3D677BD0B}" destId="{28BD930D-8697-4D03-B4EA-003EB9D36505}" srcOrd="0" destOrd="0" parTransId="{A4F2C564-A360-4314-B121-55820E727B26}" sibTransId="{C249446D-2080-432F-816E-1922C224E416}"/>
    <dgm:cxn modelId="{8B90661D-E4DF-47E4-9E2C-0641C8BA743E}" type="presOf" srcId="{28BD930D-8697-4D03-B4EA-003EB9D36505}" destId="{04D1A40F-FB48-4AA5-8D35-99CD9671C8D4}" srcOrd="0" destOrd="0" presId="urn:microsoft.com/office/officeart/2005/8/layout/orgChart1"/>
    <dgm:cxn modelId="{8037EDDB-AC3A-4601-8A66-0FEAA26D6CEC}" type="presOf" srcId="{B4D58223-0576-4605-8913-1E0F658B986D}" destId="{CDFBEC82-D8ED-42BF-AFDE-647A36443252}" srcOrd="0" destOrd="0" presId="urn:microsoft.com/office/officeart/2005/8/layout/orgChart1"/>
    <dgm:cxn modelId="{1DC56320-481B-4BD4-9D52-5905201AF2DF}" type="presOf" srcId="{51E5A822-3AB5-44B4-B6D1-7CC1244041B0}" destId="{EC0B4B44-F21D-43A2-9CC4-DDEF12D0D8E6}" srcOrd="1" destOrd="0" presId="urn:microsoft.com/office/officeart/2005/8/layout/orgChart1"/>
    <dgm:cxn modelId="{66FF2928-4FE9-4208-8C8A-DD3162B2AC4C}" srcId="{28BD930D-8697-4D03-B4EA-003EB9D36505}" destId="{1D3B43EC-D27D-4524-B368-F59C99DC83F0}" srcOrd="2" destOrd="0" parTransId="{C99F742C-4B12-4369-ADB6-4102DC149F31}" sibTransId="{CF7FCFCF-9BAB-49C8-AD44-D55A2CC53EF3}"/>
    <dgm:cxn modelId="{BA0A8BA1-9F7B-4AF6-AE51-13B69C833914}" type="presOf" srcId="{51E5A822-3AB5-44B4-B6D1-7CC1244041B0}" destId="{8A42FD2E-2AA9-4A26-8832-EFF3C0091CDA}" srcOrd="0" destOrd="0" presId="urn:microsoft.com/office/officeart/2005/8/layout/orgChart1"/>
    <dgm:cxn modelId="{0CB1F444-C337-4A1C-ACE0-F2A17B5AD3BB}" type="presOf" srcId="{C99F742C-4B12-4369-ADB6-4102DC149F31}" destId="{B47A38C3-DBA7-476B-BE05-20874A790982}" srcOrd="0" destOrd="0" presId="urn:microsoft.com/office/officeart/2005/8/layout/orgChart1"/>
    <dgm:cxn modelId="{860B4E2A-EEA5-4DB8-9931-6C41832FC174}" type="presParOf" srcId="{32F32762-10B9-4EC3-B6E0-A061A3B9BAD4}" destId="{E7454126-56F3-4EBD-9940-6A8BF3EA8159}" srcOrd="0" destOrd="0" presId="urn:microsoft.com/office/officeart/2005/8/layout/orgChart1"/>
    <dgm:cxn modelId="{183505BA-684C-4D64-B0EE-B5B310BDF7C3}" type="presParOf" srcId="{E7454126-56F3-4EBD-9940-6A8BF3EA8159}" destId="{1A223C55-5990-46FB-8ADE-614DFB832233}" srcOrd="0" destOrd="0" presId="urn:microsoft.com/office/officeart/2005/8/layout/orgChart1"/>
    <dgm:cxn modelId="{F1D4C80A-C44A-4584-AD34-F7E5C0FF4E2B}" type="presParOf" srcId="{1A223C55-5990-46FB-8ADE-614DFB832233}" destId="{04D1A40F-FB48-4AA5-8D35-99CD9671C8D4}" srcOrd="0" destOrd="0" presId="urn:microsoft.com/office/officeart/2005/8/layout/orgChart1"/>
    <dgm:cxn modelId="{BAD33D32-695F-47C5-BD67-93FD69CC26D1}" type="presParOf" srcId="{1A223C55-5990-46FB-8ADE-614DFB832233}" destId="{FE452787-5B3C-4762-A37F-83331B4CCAA3}" srcOrd="1" destOrd="0" presId="urn:microsoft.com/office/officeart/2005/8/layout/orgChart1"/>
    <dgm:cxn modelId="{77D30312-847E-4AC9-90A5-321460FE3FF9}" type="presParOf" srcId="{E7454126-56F3-4EBD-9940-6A8BF3EA8159}" destId="{B1DC0095-0508-46EC-8BA2-F3D987001B27}" srcOrd="1" destOrd="0" presId="urn:microsoft.com/office/officeart/2005/8/layout/orgChart1"/>
    <dgm:cxn modelId="{85F09817-9894-4E98-A641-4F3E76155150}" type="presParOf" srcId="{B1DC0095-0508-46EC-8BA2-F3D987001B27}" destId="{B47A38C3-DBA7-476B-BE05-20874A790982}" srcOrd="0" destOrd="0" presId="urn:microsoft.com/office/officeart/2005/8/layout/orgChart1"/>
    <dgm:cxn modelId="{342FBD25-B9B8-470F-8C59-6F25DFA1AED1}" type="presParOf" srcId="{B1DC0095-0508-46EC-8BA2-F3D987001B27}" destId="{39FC4D52-E0AE-42CC-AFB0-0E57BCAADB4E}" srcOrd="1" destOrd="0" presId="urn:microsoft.com/office/officeart/2005/8/layout/orgChart1"/>
    <dgm:cxn modelId="{C4CCE084-4719-4B53-8E47-87CE7B604620}" type="presParOf" srcId="{39FC4D52-E0AE-42CC-AFB0-0E57BCAADB4E}" destId="{1CFA257C-D44E-4121-A9B5-F2E5A5EEE2FC}" srcOrd="0" destOrd="0" presId="urn:microsoft.com/office/officeart/2005/8/layout/orgChart1"/>
    <dgm:cxn modelId="{C927EAD8-7D9C-4AE5-A0E6-616BF5A334C2}" type="presParOf" srcId="{1CFA257C-D44E-4121-A9B5-F2E5A5EEE2FC}" destId="{F3695143-4A61-4EF3-B900-A6577937D648}" srcOrd="0" destOrd="0" presId="urn:microsoft.com/office/officeart/2005/8/layout/orgChart1"/>
    <dgm:cxn modelId="{D67DC3DC-A2D5-4CAF-96A3-E71852B4BE15}" type="presParOf" srcId="{1CFA257C-D44E-4121-A9B5-F2E5A5EEE2FC}" destId="{41B65CC9-5D2D-4492-AD63-358DACE52B2A}" srcOrd="1" destOrd="0" presId="urn:microsoft.com/office/officeart/2005/8/layout/orgChart1"/>
    <dgm:cxn modelId="{61740652-6D7D-4CD1-A5C0-C089B2FEA0C5}" type="presParOf" srcId="{39FC4D52-E0AE-42CC-AFB0-0E57BCAADB4E}" destId="{245E39B9-13A7-4296-BF69-1330A8AB9916}" srcOrd="1" destOrd="0" presId="urn:microsoft.com/office/officeart/2005/8/layout/orgChart1"/>
    <dgm:cxn modelId="{2AF49908-69AB-468B-932D-271CF76DB36E}" type="presParOf" srcId="{39FC4D52-E0AE-42CC-AFB0-0E57BCAADB4E}" destId="{4F5C1A25-E706-4B4F-B36D-79AC53847823}" srcOrd="2" destOrd="0" presId="urn:microsoft.com/office/officeart/2005/8/layout/orgChart1"/>
    <dgm:cxn modelId="{EB106902-EE2A-4380-A5DE-04152FC09AEA}" type="presParOf" srcId="{B1DC0095-0508-46EC-8BA2-F3D987001B27}" destId="{4A44F02E-0C6A-4AD7-AFB7-90BA6852B70E}" srcOrd="2" destOrd="0" presId="urn:microsoft.com/office/officeart/2005/8/layout/orgChart1"/>
    <dgm:cxn modelId="{7BC98124-C9EA-4C48-8FB4-0DF9F4F84001}" type="presParOf" srcId="{B1DC0095-0508-46EC-8BA2-F3D987001B27}" destId="{0C30C25D-6DB4-4813-A3A0-5FD3D7A90D58}" srcOrd="3" destOrd="0" presId="urn:microsoft.com/office/officeart/2005/8/layout/orgChart1"/>
    <dgm:cxn modelId="{514B6542-4389-4151-935E-7B3F46548681}" type="presParOf" srcId="{0C30C25D-6DB4-4813-A3A0-5FD3D7A90D58}" destId="{0265C92A-125A-459A-AB23-04DAD149F0F0}" srcOrd="0" destOrd="0" presId="urn:microsoft.com/office/officeart/2005/8/layout/orgChart1"/>
    <dgm:cxn modelId="{20E343B2-7783-42AA-92E4-3EFD9E5A4DEA}" type="presParOf" srcId="{0265C92A-125A-459A-AB23-04DAD149F0F0}" destId="{A252002A-4981-4E45-8E67-EF0A4B7B9F7F}" srcOrd="0" destOrd="0" presId="urn:microsoft.com/office/officeart/2005/8/layout/orgChart1"/>
    <dgm:cxn modelId="{FCB06928-D0B1-40BA-B550-53905D9D34EF}" type="presParOf" srcId="{0265C92A-125A-459A-AB23-04DAD149F0F0}" destId="{202E8AF6-CBA0-4F56-9572-156AA3290B8E}" srcOrd="1" destOrd="0" presId="urn:microsoft.com/office/officeart/2005/8/layout/orgChart1"/>
    <dgm:cxn modelId="{EAE49EA4-FCC1-4CBA-9DE1-7C903ED9B4CA}" type="presParOf" srcId="{0C30C25D-6DB4-4813-A3A0-5FD3D7A90D58}" destId="{CD815628-D40B-4C96-9935-AFAE42F5341F}" srcOrd="1" destOrd="0" presId="urn:microsoft.com/office/officeart/2005/8/layout/orgChart1"/>
    <dgm:cxn modelId="{577A05D2-3703-443B-A545-8FEB3B9E9D09}" type="presParOf" srcId="{0C30C25D-6DB4-4813-A3A0-5FD3D7A90D58}" destId="{D025BD60-EF3C-4858-944B-FCBA54BE9110}" srcOrd="2" destOrd="0" presId="urn:microsoft.com/office/officeart/2005/8/layout/orgChart1"/>
    <dgm:cxn modelId="{1F2630C2-2EA0-4154-8E25-FEB18050BF5C}" type="presParOf" srcId="{E7454126-56F3-4EBD-9940-6A8BF3EA8159}" destId="{09B4E7D4-23B2-42F4-98EB-50C719CB2732}" srcOrd="2" destOrd="0" presId="urn:microsoft.com/office/officeart/2005/8/layout/orgChart1"/>
    <dgm:cxn modelId="{38A41CA8-2B46-4E38-B917-7194DDB4414B}" type="presParOf" srcId="{09B4E7D4-23B2-42F4-98EB-50C719CB2732}" destId="{20BA0B5E-E15D-4474-A1D9-33ED6DAB29A0}" srcOrd="0" destOrd="0" presId="urn:microsoft.com/office/officeart/2005/8/layout/orgChart1"/>
    <dgm:cxn modelId="{5689AE26-0719-44B0-A650-07C04AEC51EE}" type="presParOf" srcId="{09B4E7D4-23B2-42F4-98EB-50C719CB2732}" destId="{6BB313E9-112B-4B39-AA55-EA69337E0429}" srcOrd="1" destOrd="0" presId="urn:microsoft.com/office/officeart/2005/8/layout/orgChart1"/>
    <dgm:cxn modelId="{9C1D59D8-F8B1-40E5-A795-AFDEB4555300}" type="presParOf" srcId="{6BB313E9-112B-4B39-AA55-EA69337E0429}" destId="{2606C69B-A46E-4A41-B2AB-DD19C3F8A515}" srcOrd="0" destOrd="0" presId="urn:microsoft.com/office/officeart/2005/8/layout/orgChart1"/>
    <dgm:cxn modelId="{7E910348-FEA9-4EED-9B54-8FBB5ADF40F6}" type="presParOf" srcId="{2606C69B-A46E-4A41-B2AB-DD19C3F8A515}" destId="{CD1388B1-E91A-4E21-B33A-03AEDB76D50A}" srcOrd="0" destOrd="0" presId="urn:microsoft.com/office/officeart/2005/8/layout/orgChart1"/>
    <dgm:cxn modelId="{0496B202-A2A5-4FCE-A472-FB1F308599E7}" type="presParOf" srcId="{2606C69B-A46E-4A41-B2AB-DD19C3F8A515}" destId="{49B6158C-7FFB-41DC-BBB1-C056892B74A4}" srcOrd="1" destOrd="0" presId="urn:microsoft.com/office/officeart/2005/8/layout/orgChart1"/>
    <dgm:cxn modelId="{1A958579-D59A-411F-AA8B-EBF6406D9450}" type="presParOf" srcId="{6BB313E9-112B-4B39-AA55-EA69337E0429}" destId="{0CCFF4E6-E313-4D6E-8466-6A4C4774F229}" srcOrd="1" destOrd="0" presId="urn:microsoft.com/office/officeart/2005/8/layout/orgChart1"/>
    <dgm:cxn modelId="{04952CFB-EC42-4329-9AFA-B7286E528D98}" type="presParOf" srcId="{6BB313E9-112B-4B39-AA55-EA69337E0429}" destId="{2D478625-8CA4-4D1D-81D7-77B195B5775D}" srcOrd="2" destOrd="0" presId="urn:microsoft.com/office/officeart/2005/8/layout/orgChart1"/>
    <dgm:cxn modelId="{7854F71E-60B5-437E-8ADD-7FAAE806B30E}" type="presParOf" srcId="{09B4E7D4-23B2-42F4-98EB-50C719CB2732}" destId="{CDFBEC82-D8ED-42BF-AFDE-647A36443252}" srcOrd="2" destOrd="0" presId="urn:microsoft.com/office/officeart/2005/8/layout/orgChart1"/>
    <dgm:cxn modelId="{F135BC68-3621-48DA-9773-9FE959FD2D9E}" type="presParOf" srcId="{09B4E7D4-23B2-42F4-98EB-50C719CB2732}" destId="{1C845C9D-DC73-483D-9852-904AC54268BE}" srcOrd="3" destOrd="0" presId="urn:microsoft.com/office/officeart/2005/8/layout/orgChart1"/>
    <dgm:cxn modelId="{B32C34F2-7B03-4742-B59B-392E490C2110}" type="presParOf" srcId="{1C845C9D-DC73-483D-9852-904AC54268BE}" destId="{A0FE2136-EE82-4A00-9C4A-8CE9640A2886}" srcOrd="0" destOrd="0" presId="urn:microsoft.com/office/officeart/2005/8/layout/orgChart1"/>
    <dgm:cxn modelId="{40F9CE6F-FCE0-40B3-A1D2-5710C6C35C5F}" type="presParOf" srcId="{A0FE2136-EE82-4A00-9C4A-8CE9640A2886}" destId="{8A42FD2E-2AA9-4A26-8832-EFF3C0091CDA}" srcOrd="0" destOrd="0" presId="urn:microsoft.com/office/officeart/2005/8/layout/orgChart1"/>
    <dgm:cxn modelId="{8A02430F-8A55-4B71-93F2-CFAF426649A5}" type="presParOf" srcId="{A0FE2136-EE82-4A00-9C4A-8CE9640A2886}" destId="{EC0B4B44-F21D-43A2-9CC4-DDEF12D0D8E6}" srcOrd="1" destOrd="0" presId="urn:microsoft.com/office/officeart/2005/8/layout/orgChart1"/>
    <dgm:cxn modelId="{62B17FCA-B6BC-4279-9EF4-2AC93A2271EF}" type="presParOf" srcId="{1C845C9D-DC73-483D-9852-904AC54268BE}" destId="{4C3FFA61-2B43-4E16-851F-2BF4DBFCA35A}" srcOrd="1" destOrd="0" presId="urn:microsoft.com/office/officeart/2005/8/layout/orgChart1"/>
    <dgm:cxn modelId="{2D7938F0-5C4E-428D-9BE1-109AB897B23F}" type="presParOf" srcId="{1C845C9D-DC73-483D-9852-904AC54268BE}" destId="{2C632B88-84DA-4B2C-8D0B-98EF7A359628}"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988229" y="107503"/>
            <a:ext cx="4320496" cy="239867"/>
          </a:xfrm>
          <a:prstGeom prst="rect">
            <a:avLst/>
          </a:prstGeom>
        </p:spPr>
        <p:txBody>
          <a:bodyPr vert="horz" lIns="91440" tIns="45720" rIns="91440" bIns="45720" rtlCol="0"/>
          <a:lstStyle>
            <a:lvl1pPr algn="l">
              <a:defRPr sz="1200"/>
            </a:lvl1pPr>
          </a:lstStyle>
          <a:p>
            <a:r>
              <a:rPr lang="zh-CN" altLang="en-US" dirty="0" smtClean="0"/>
              <a:t>此处添加页眉信息</a:t>
            </a:r>
            <a:endParaRPr lang="zh-CN" altLang="en-US" dirty="0"/>
          </a:p>
        </p:txBody>
      </p:sp>
      <p:sp>
        <p:nvSpPr>
          <p:cNvPr id="3" name="日期占位符 2"/>
          <p:cNvSpPr>
            <a:spLocks noGrp="1"/>
          </p:cNvSpPr>
          <p:nvPr>
            <p:ph type="dt" sz="quarter" idx="1"/>
          </p:nvPr>
        </p:nvSpPr>
        <p:spPr>
          <a:xfrm>
            <a:off x="1989137" y="351842"/>
            <a:ext cx="4319587" cy="228600"/>
          </a:xfrm>
          <a:prstGeom prst="rect">
            <a:avLst/>
          </a:prstGeom>
        </p:spPr>
        <p:txBody>
          <a:bodyPr vert="horz" lIns="91440" tIns="45720" rIns="91440" bIns="45720" rtlCol="0"/>
          <a:lstStyle>
            <a:lvl1pPr algn="r">
              <a:defRPr sz="1200"/>
            </a:lvl1pPr>
          </a:lstStyle>
          <a:p>
            <a:pPr algn="l"/>
            <a:fld id="{CB446F43-867F-4F64-92FD-6C8496B9358B}" type="datetimeFigureOut">
              <a:rPr lang="zh-CN" altLang="en-US" smtClean="0"/>
              <a:pPr algn="l"/>
              <a:t>2017-6-30</a:t>
            </a:fld>
            <a:endParaRPr lang="zh-CN" altLang="en-US"/>
          </a:p>
        </p:txBody>
      </p:sp>
      <p:sp>
        <p:nvSpPr>
          <p:cNvPr id="4" name="页脚占位符 3"/>
          <p:cNvSpPr>
            <a:spLocks noGrp="1"/>
          </p:cNvSpPr>
          <p:nvPr>
            <p:ph type="ftr" sz="quarter" idx="2"/>
          </p:nvPr>
        </p:nvSpPr>
        <p:spPr>
          <a:xfrm>
            <a:off x="518112" y="8748464"/>
            <a:ext cx="2971800" cy="321941"/>
          </a:xfrm>
          <a:prstGeom prst="rect">
            <a:avLst/>
          </a:prstGeom>
        </p:spPr>
        <p:txBody>
          <a:bodyPr vert="horz" lIns="91440" tIns="45720" rIns="91440" bIns="45720" rtlCol="0" anchor="b"/>
          <a:lstStyle>
            <a:lvl1pPr algn="l">
              <a:defRPr sz="1200"/>
            </a:lvl1pPr>
          </a:lstStyle>
          <a:p>
            <a:r>
              <a:rPr lang="zh-CN" altLang="en-US" dirty="0" smtClean="0"/>
              <a:t>此处添加页脚信息</a:t>
            </a:r>
            <a:endParaRPr lang="zh-CN" altLang="en-US" dirty="0"/>
          </a:p>
        </p:txBody>
      </p:sp>
      <p:sp>
        <p:nvSpPr>
          <p:cNvPr id="5" name="灯片编号占位符 4"/>
          <p:cNvSpPr>
            <a:spLocks noGrp="1"/>
          </p:cNvSpPr>
          <p:nvPr>
            <p:ph type="sldNum" sz="quarter" idx="3"/>
          </p:nvPr>
        </p:nvSpPr>
        <p:spPr>
          <a:xfrm>
            <a:off x="5085183" y="8748464"/>
            <a:ext cx="1223541" cy="323529"/>
          </a:xfrm>
          <a:prstGeom prst="rect">
            <a:avLst/>
          </a:prstGeom>
        </p:spPr>
        <p:txBody>
          <a:bodyPr vert="horz" lIns="91440" tIns="45720" rIns="91440" bIns="45720" rtlCol="0" anchor="b"/>
          <a:lstStyle>
            <a:lvl1pPr algn="r">
              <a:defRPr sz="1200"/>
            </a:lvl1pPr>
          </a:lstStyle>
          <a:p>
            <a:r>
              <a:rPr lang="zh-CN" altLang="en-US" dirty="0" smtClean="0"/>
              <a:t>第 </a:t>
            </a:r>
            <a:fld id="{15FF29FA-1BF5-411D-8347-0A24CCE555CE}" type="slidenum">
              <a:rPr lang="zh-CN" altLang="en-US" smtClean="0"/>
              <a:pPr/>
              <a:t>‹#›</a:t>
            </a:fld>
            <a:r>
              <a:rPr lang="zh-CN" altLang="en-US" dirty="0" smtClean="0"/>
              <a:t> 页 讲义</a:t>
            </a:r>
            <a:endParaRPr lang="zh-CN" altLang="en-US" dirty="0"/>
          </a:p>
        </p:txBody>
      </p:sp>
      <p:cxnSp>
        <p:nvCxnSpPr>
          <p:cNvPr id="10" name="直接连接符 9"/>
          <p:cNvCxnSpPr/>
          <p:nvPr/>
        </p:nvCxnSpPr>
        <p:spPr>
          <a:xfrm>
            <a:off x="0" y="723669"/>
            <a:ext cx="6858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3429000" y="1312195"/>
            <a:ext cx="2879725" cy="1603621"/>
            <a:chOff x="0" y="1312195"/>
            <a:chExt cx="6858000" cy="1603621"/>
          </a:xfrm>
        </p:grpSpPr>
        <p:cxnSp>
          <p:nvCxnSpPr>
            <p:cNvPr id="11" name="直接连接符 10"/>
            <p:cNvCxnSpPr/>
            <p:nvPr/>
          </p:nvCxnSpPr>
          <p:spPr>
            <a:xfrm>
              <a:off x="0" y="1312195"/>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0" y="1713100"/>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0" y="2114005"/>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0" y="2514910"/>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0" y="2915816"/>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3429000" y="3980364"/>
            <a:ext cx="2879725" cy="1603621"/>
            <a:chOff x="0" y="1312195"/>
            <a:chExt cx="6858000" cy="1603621"/>
          </a:xfrm>
        </p:grpSpPr>
        <p:cxnSp>
          <p:nvCxnSpPr>
            <p:cNvPr id="19" name="直接连接符 18"/>
            <p:cNvCxnSpPr/>
            <p:nvPr/>
          </p:nvCxnSpPr>
          <p:spPr>
            <a:xfrm>
              <a:off x="0" y="1312195"/>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0" y="1713100"/>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0" y="2114005"/>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0" y="2514910"/>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0" y="2915816"/>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grpSp>
      <p:grpSp>
        <p:nvGrpSpPr>
          <p:cNvPr id="25" name="组合 24"/>
          <p:cNvGrpSpPr/>
          <p:nvPr/>
        </p:nvGrpSpPr>
        <p:grpSpPr>
          <a:xfrm>
            <a:off x="3429000" y="6629089"/>
            <a:ext cx="2879725" cy="1603621"/>
            <a:chOff x="0" y="1312195"/>
            <a:chExt cx="6858000" cy="1603621"/>
          </a:xfrm>
        </p:grpSpPr>
        <p:cxnSp>
          <p:nvCxnSpPr>
            <p:cNvPr id="26" name="直接连接符 25"/>
            <p:cNvCxnSpPr/>
            <p:nvPr/>
          </p:nvCxnSpPr>
          <p:spPr>
            <a:xfrm>
              <a:off x="0" y="1312195"/>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0" y="1713100"/>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0" y="2114005"/>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0" y="2514910"/>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0" y="2915816"/>
              <a:ext cx="6858000" cy="0"/>
            </a:xfrm>
            <a:prstGeom prst="line">
              <a:avLst/>
            </a:prstGeom>
            <a:ln>
              <a:solidFill>
                <a:srgbClr val="C0C0C0"/>
              </a:solidFill>
              <a:prstDash val="dash"/>
            </a:ln>
          </p:spPr>
          <p:style>
            <a:lnRef idx="1">
              <a:schemeClr val="accent1"/>
            </a:lnRef>
            <a:fillRef idx="0">
              <a:schemeClr val="accent1"/>
            </a:fillRef>
            <a:effectRef idx="0">
              <a:schemeClr val="accent1"/>
            </a:effectRef>
            <a:fontRef idx="minor">
              <a:schemeClr val="tx1"/>
            </a:fontRef>
          </p:style>
        </p:cxnSp>
      </p:grpSp>
      <p:sp>
        <p:nvSpPr>
          <p:cNvPr id="32" name="矩形 31"/>
          <p:cNvSpPr/>
          <p:nvPr/>
        </p:nvSpPr>
        <p:spPr>
          <a:xfrm>
            <a:off x="549275" y="114299"/>
            <a:ext cx="1368152" cy="466143"/>
          </a:xfrm>
          <a:prstGeom prst="rect">
            <a:avLst/>
          </a:prstGeom>
          <a:solidFill>
            <a:schemeClr val="bg1"/>
          </a:solidFill>
          <a:ln w="952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tx1">
                    <a:lumMod val="75000"/>
                    <a:lumOff val="25000"/>
                  </a:schemeClr>
                </a:solidFill>
              </a:rPr>
              <a:t>LOGO</a:t>
            </a:r>
            <a:endParaRPr lang="zh-CN" altLang="en-US" b="1" dirty="0">
              <a:solidFill>
                <a:schemeClr val="tx1">
                  <a:lumMod val="75000"/>
                  <a:lumOff val="25000"/>
                </a:schemeClr>
              </a:solidFill>
            </a:endParaRPr>
          </a:p>
        </p:txBody>
      </p:sp>
      <p:cxnSp>
        <p:nvCxnSpPr>
          <p:cNvPr id="33" name="直接连接符 32"/>
          <p:cNvCxnSpPr/>
          <p:nvPr/>
        </p:nvCxnSpPr>
        <p:spPr>
          <a:xfrm>
            <a:off x="0" y="8676457"/>
            <a:ext cx="6858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3328526" y="989904"/>
            <a:ext cx="1261884" cy="307777"/>
          </a:xfrm>
          <a:prstGeom prst="rect">
            <a:avLst/>
          </a:prstGeom>
        </p:spPr>
        <p:txBody>
          <a:bodyPr wrap="none">
            <a:spAutoFit/>
          </a:bodyPr>
          <a:lstStyle/>
          <a:p>
            <a:r>
              <a:rPr lang="zh-CN" altLang="en-US" sz="1400" dirty="0" smtClean="0">
                <a:solidFill>
                  <a:srgbClr val="C0C0C0"/>
                </a:solidFill>
              </a:rPr>
              <a:t>此处记录讲义</a:t>
            </a:r>
            <a:endParaRPr lang="zh-CN" altLang="en-US" sz="1400" dirty="0">
              <a:solidFill>
                <a:srgbClr val="C0C0C0"/>
              </a:solidFill>
            </a:endParaRPr>
          </a:p>
        </p:txBody>
      </p:sp>
      <p:sp>
        <p:nvSpPr>
          <p:cNvPr id="36" name="矩形 35"/>
          <p:cNvSpPr/>
          <p:nvPr/>
        </p:nvSpPr>
        <p:spPr>
          <a:xfrm>
            <a:off x="3328526" y="3672587"/>
            <a:ext cx="1261884" cy="307777"/>
          </a:xfrm>
          <a:prstGeom prst="rect">
            <a:avLst/>
          </a:prstGeom>
        </p:spPr>
        <p:txBody>
          <a:bodyPr wrap="none">
            <a:spAutoFit/>
          </a:bodyPr>
          <a:lstStyle/>
          <a:p>
            <a:r>
              <a:rPr lang="zh-CN" altLang="en-US" sz="1400" dirty="0">
                <a:solidFill>
                  <a:srgbClr val="C0C0C0"/>
                </a:solidFill>
              </a:rPr>
              <a:t>此处记录讲义</a:t>
            </a:r>
          </a:p>
        </p:txBody>
      </p:sp>
      <p:sp>
        <p:nvSpPr>
          <p:cNvPr id="37" name="矩形 36"/>
          <p:cNvSpPr/>
          <p:nvPr/>
        </p:nvSpPr>
        <p:spPr>
          <a:xfrm>
            <a:off x="3328526" y="6321312"/>
            <a:ext cx="1261884" cy="307777"/>
          </a:xfrm>
          <a:prstGeom prst="rect">
            <a:avLst/>
          </a:prstGeom>
        </p:spPr>
        <p:txBody>
          <a:bodyPr wrap="none">
            <a:spAutoFit/>
          </a:bodyPr>
          <a:lstStyle/>
          <a:p>
            <a:r>
              <a:rPr lang="zh-CN" altLang="en-US" sz="1400" dirty="0">
                <a:solidFill>
                  <a:srgbClr val="C0C0C0"/>
                </a:solidFill>
              </a:rPr>
              <a:t>此处记录讲义</a:t>
            </a:r>
          </a:p>
        </p:txBody>
      </p:sp>
      <p:pic>
        <p:nvPicPr>
          <p:cNvPr id="38" name="Picture 3" descr="E:\设计素材\shadow.png"/>
          <p:cNvPicPr>
            <a:picLocks noChangeAspect="1" noChangeArrowheads="1"/>
          </p:cNvPicPr>
          <p:nvPr/>
        </p:nvPicPr>
        <p:blipFill>
          <a:blip r:embed="rId2">
            <a:extLst>
              <a:ext uri="{28A0092B-C50C-407E-A947-70E740481C1C}">
                <a14:useLocalDpi xmlns:a14="http://schemas.microsoft.com/office/drawing/2010/main" xmlns=""/>
              </a:ext>
            </a:extLst>
          </a:blip>
          <a:srcRect/>
          <a:stretch>
            <a:fillRect/>
          </a:stretch>
        </p:blipFill>
        <p:spPr bwMode="auto">
          <a:xfrm>
            <a:off x="549275" y="2929386"/>
            <a:ext cx="2663701" cy="309113"/>
          </a:xfrm>
          <a:prstGeom prst="rect">
            <a:avLst/>
          </a:prstGeom>
          <a:noFill/>
          <a:extLst>
            <a:ext uri="{909E8E84-426E-40DD-AFC4-6F175D3DCCD1}">
              <a14:hiddenFill xmlns:a14="http://schemas.microsoft.com/office/drawing/2010/main" xmlns="">
                <a:solidFill>
                  <a:srgbClr val="FFFFFF"/>
                </a:solidFill>
              </a14:hiddenFill>
            </a:ext>
          </a:extLst>
        </p:spPr>
      </p:pic>
      <p:pic>
        <p:nvPicPr>
          <p:cNvPr id="39" name="Picture 3" descr="E:\设计素材\shadow.png"/>
          <p:cNvPicPr>
            <a:picLocks noChangeAspect="1" noChangeArrowheads="1"/>
          </p:cNvPicPr>
          <p:nvPr/>
        </p:nvPicPr>
        <p:blipFill>
          <a:blip r:embed="rId2">
            <a:extLst>
              <a:ext uri="{28A0092B-C50C-407E-A947-70E740481C1C}">
                <a14:useLocalDpi xmlns:a14="http://schemas.microsoft.com/office/drawing/2010/main" xmlns=""/>
              </a:ext>
            </a:extLst>
          </a:blip>
          <a:srcRect/>
          <a:stretch>
            <a:fillRect/>
          </a:stretch>
        </p:blipFill>
        <p:spPr bwMode="auto">
          <a:xfrm>
            <a:off x="549275" y="5581827"/>
            <a:ext cx="2663701" cy="309113"/>
          </a:xfrm>
          <a:prstGeom prst="rect">
            <a:avLst/>
          </a:prstGeom>
          <a:noFill/>
          <a:extLst>
            <a:ext uri="{909E8E84-426E-40DD-AFC4-6F175D3DCCD1}">
              <a14:hiddenFill xmlns:a14="http://schemas.microsoft.com/office/drawing/2010/main" xmlns="">
                <a:solidFill>
                  <a:srgbClr val="FFFFFF"/>
                </a:solidFill>
              </a14:hiddenFill>
            </a:ext>
          </a:extLst>
        </p:spPr>
      </p:pic>
      <p:pic>
        <p:nvPicPr>
          <p:cNvPr id="40" name="Picture 3" descr="E:\设计素材\shadow.png"/>
          <p:cNvPicPr>
            <a:picLocks noChangeAspect="1" noChangeArrowheads="1"/>
          </p:cNvPicPr>
          <p:nvPr/>
        </p:nvPicPr>
        <p:blipFill>
          <a:blip r:embed="rId2">
            <a:extLst>
              <a:ext uri="{28A0092B-C50C-407E-A947-70E740481C1C}">
                <a14:useLocalDpi xmlns:a14="http://schemas.microsoft.com/office/drawing/2010/main" xmlns=""/>
              </a:ext>
            </a:extLst>
          </a:blip>
          <a:srcRect/>
          <a:stretch>
            <a:fillRect/>
          </a:stretch>
        </p:blipFill>
        <p:spPr bwMode="auto">
          <a:xfrm>
            <a:off x="549275" y="8232710"/>
            <a:ext cx="2663701" cy="3091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9411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5" name="Picture 3" descr="E:\设计素材\shadow.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9275" y="5292080"/>
            <a:ext cx="5759450" cy="37436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页眉占位符 1"/>
          <p:cNvSpPr>
            <a:spLocks noGrp="1"/>
          </p:cNvSpPr>
          <p:nvPr>
            <p:ph type="hdr" sz="quarter"/>
          </p:nvPr>
        </p:nvSpPr>
        <p:spPr>
          <a:xfrm>
            <a:off x="1988840" y="114299"/>
            <a:ext cx="4319884" cy="233072"/>
          </a:xfrm>
          <a:prstGeom prst="rect">
            <a:avLst/>
          </a:prstGeom>
        </p:spPr>
        <p:txBody>
          <a:bodyPr vert="horz" lIns="91440" tIns="45720" rIns="91440" bIns="45720" rtlCol="0"/>
          <a:lstStyle>
            <a:lvl1pPr algn="l">
              <a:defRPr sz="1200"/>
            </a:lvl1pPr>
          </a:lstStyle>
          <a:p>
            <a:r>
              <a:rPr lang="zh-CN" altLang="en-US" dirty="0" smtClean="0"/>
              <a:t>此处添加页眉信息</a:t>
            </a:r>
          </a:p>
        </p:txBody>
      </p:sp>
      <p:sp>
        <p:nvSpPr>
          <p:cNvPr id="3" name="日期占位符 2"/>
          <p:cNvSpPr>
            <a:spLocks noGrp="1"/>
          </p:cNvSpPr>
          <p:nvPr>
            <p:ph type="dt" idx="1"/>
          </p:nvPr>
        </p:nvSpPr>
        <p:spPr>
          <a:xfrm>
            <a:off x="1988840" y="347370"/>
            <a:ext cx="4319885" cy="233072"/>
          </a:xfrm>
          <a:prstGeom prst="rect">
            <a:avLst/>
          </a:prstGeom>
        </p:spPr>
        <p:txBody>
          <a:bodyPr vert="horz" lIns="91440" tIns="45720" rIns="91440" bIns="45720" rtlCol="0"/>
          <a:lstStyle>
            <a:lvl1pPr algn="l">
              <a:defRPr sz="1200"/>
            </a:lvl1pPr>
          </a:lstStyle>
          <a:p>
            <a:fld id="{D51D64F8-606E-4201-A2DE-1AF0754CE781}" type="datetimeFigureOut">
              <a:rPr lang="zh-CN" altLang="en-US" smtClean="0"/>
              <a:pPr/>
              <a:t>2017-6-30</a:t>
            </a:fld>
            <a:endParaRPr lang="zh-CN" altLang="en-US"/>
          </a:p>
        </p:txBody>
      </p:sp>
      <p:sp>
        <p:nvSpPr>
          <p:cNvPr id="4" name="幻灯片图像占位符 3"/>
          <p:cNvSpPr>
            <a:spLocks noGrp="1" noRot="1" noChangeAspect="1"/>
          </p:cNvSpPr>
          <p:nvPr>
            <p:ph type="sldImg" idx="2"/>
          </p:nvPr>
        </p:nvSpPr>
        <p:spPr>
          <a:xfrm>
            <a:off x="552806" y="971600"/>
            <a:ext cx="5755919" cy="4316939"/>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549275" y="5508104"/>
            <a:ext cx="5759450" cy="2878088"/>
          </a:xfrm>
          <a:prstGeom prst="rect">
            <a:avLst/>
          </a:prstGeom>
        </p:spPr>
        <p:txBody>
          <a:bodyPr vert="horz" lIns="91440" tIns="45720" rIns="91440" bIns="45720" rtlCol="0"/>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549523" y="8748465"/>
            <a:ext cx="2971800" cy="287585"/>
          </a:xfrm>
          <a:prstGeom prst="rect">
            <a:avLst/>
          </a:prstGeom>
        </p:spPr>
        <p:txBody>
          <a:bodyPr vert="horz" lIns="91440" tIns="45720" rIns="91440" bIns="45720" rtlCol="0" anchor="b"/>
          <a:lstStyle>
            <a:lvl1pPr algn="l">
              <a:defRPr sz="1200"/>
            </a:lvl1pPr>
          </a:lstStyle>
          <a:p>
            <a:r>
              <a:rPr lang="zh-CN" altLang="en-US" dirty="0" smtClean="0"/>
              <a:t>此处添加页脚信息</a:t>
            </a:r>
          </a:p>
        </p:txBody>
      </p:sp>
      <p:sp>
        <p:nvSpPr>
          <p:cNvPr id="7" name="灯片编号占位符 6"/>
          <p:cNvSpPr>
            <a:spLocks noGrp="1"/>
          </p:cNvSpPr>
          <p:nvPr>
            <p:ph type="sldNum" sz="quarter" idx="5"/>
          </p:nvPr>
        </p:nvSpPr>
        <p:spPr>
          <a:xfrm>
            <a:off x="3884613" y="8748713"/>
            <a:ext cx="2424112" cy="287337"/>
          </a:xfrm>
          <a:prstGeom prst="rect">
            <a:avLst/>
          </a:prstGeom>
        </p:spPr>
        <p:txBody>
          <a:bodyPr vert="horz" lIns="91440" tIns="45720" rIns="91440" bIns="45720" rtlCol="0" anchor="b"/>
          <a:lstStyle>
            <a:lvl1pPr algn="r">
              <a:defRPr sz="1200"/>
            </a:lvl1pPr>
          </a:lstStyle>
          <a:p>
            <a:r>
              <a:rPr lang="zh-CN" altLang="en-US" dirty="0" smtClean="0"/>
              <a:t>第 </a:t>
            </a:r>
            <a:fld id="{CE884005-AAD7-43DA-8323-709AF992FEE5}" type="slidenum">
              <a:rPr lang="zh-CN" altLang="en-US" smtClean="0"/>
              <a:pPr/>
              <a:t>‹#›</a:t>
            </a:fld>
            <a:r>
              <a:rPr lang="zh-CN" altLang="en-US" dirty="0" smtClean="0"/>
              <a:t> 页</a:t>
            </a:r>
            <a:endParaRPr lang="zh-CN" altLang="en-US" dirty="0"/>
          </a:p>
        </p:txBody>
      </p:sp>
      <p:cxnSp>
        <p:nvCxnSpPr>
          <p:cNvPr id="8" name="直接连接符 7"/>
          <p:cNvCxnSpPr/>
          <p:nvPr/>
        </p:nvCxnSpPr>
        <p:spPr>
          <a:xfrm>
            <a:off x="0" y="723669"/>
            <a:ext cx="6858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49275" y="114299"/>
            <a:ext cx="1368152" cy="466143"/>
          </a:xfrm>
          <a:prstGeom prst="rect">
            <a:avLst/>
          </a:prstGeom>
          <a:solidFill>
            <a:schemeClr val="bg1"/>
          </a:solidFill>
          <a:ln w="9525">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tx1">
                    <a:lumMod val="75000"/>
                    <a:lumOff val="25000"/>
                  </a:schemeClr>
                </a:solidFill>
              </a:rPr>
              <a:t>LOGO</a:t>
            </a:r>
            <a:endParaRPr lang="zh-CN" altLang="en-US" b="1" dirty="0">
              <a:solidFill>
                <a:schemeClr val="tx1">
                  <a:lumMod val="75000"/>
                  <a:lumOff val="25000"/>
                </a:schemeClr>
              </a:solidFill>
            </a:endParaRPr>
          </a:p>
        </p:txBody>
      </p:sp>
      <p:cxnSp>
        <p:nvCxnSpPr>
          <p:cNvPr id="10" name="直接连接符 9"/>
          <p:cNvCxnSpPr/>
          <p:nvPr/>
        </p:nvCxnSpPr>
        <p:spPr>
          <a:xfrm>
            <a:off x="0" y="8676457"/>
            <a:ext cx="6858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11376220"/>
      </p:ext>
    </p:extLst>
  </p:cSld>
  <p:clrMap bg1="lt1" tx1="dk1" bg2="lt2" tx2="dk2" accent1="accent1" accent2="accent2" accent3="accent3" accent4="accent4" accent5="accent5" accent6="accent6" hlink="hlink" folHlink="folHlink"/>
  <p:notesStyle>
    <a:lvl1pPr marL="171450" indent="-171450" algn="l" defTabSz="914400" rtl="0" eaLnBrk="1" fontAlgn="ctr" latinLnBrk="0" hangingPunct="1">
      <a:buSzPct val="70000"/>
      <a:buFont typeface="Wingdings" pitchFamily="2" charset="2"/>
      <a:buChar char="l"/>
      <a:defRPr sz="1200" kern="1200">
        <a:solidFill>
          <a:schemeClr val="tx1">
            <a:lumMod val="75000"/>
            <a:lumOff val="25000"/>
          </a:schemeClr>
        </a:solidFill>
        <a:latin typeface="+mn-lt"/>
        <a:ea typeface="+mn-ea"/>
        <a:cs typeface="+mn-cs"/>
      </a:defRPr>
    </a:lvl1pPr>
    <a:lvl2pPr marL="628650" indent="-171450" algn="l" defTabSz="914400" rtl="0" eaLnBrk="1" fontAlgn="ctr" latinLnBrk="0" hangingPunct="1">
      <a:buSzPct val="70000"/>
      <a:buFont typeface="Wingdings" pitchFamily="2" charset="2"/>
      <a:buChar char="l"/>
      <a:defRPr sz="1200" kern="1200">
        <a:solidFill>
          <a:schemeClr val="tx1">
            <a:lumMod val="75000"/>
            <a:lumOff val="25000"/>
          </a:schemeClr>
        </a:solidFill>
        <a:latin typeface="+mn-lt"/>
        <a:ea typeface="+mn-ea"/>
        <a:cs typeface="+mn-cs"/>
      </a:defRPr>
    </a:lvl2pPr>
    <a:lvl3pPr marL="1085850" indent="-171450" algn="l" defTabSz="914400" rtl="0" eaLnBrk="1" fontAlgn="ctr" latinLnBrk="0" hangingPunct="1">
      <a:buSzPct val="70000"/>
      <a:buFont typeface="Wingdings" pitchFamily="2" charset="2"/>
      <a:buChar char="l"/>
      <a:defRPr sz="1200" kern="1200">
        <a:solidFill>
          <a:schemeClr val="tx1">
            <a:lumMod val="75000"/>
            <a:lumOff val="25000"/>
          </a:schemeClr>
        </a:solidFill>
        <a:latin typeface="+mn-lt"/>
        <a:ea typeface="+mn-ea"/>
        <a:cs typeface="+mn-cs"/>
      </a:defRPr>
    </a:lvl3pPr>
    <a:lvl4pPr marL="1543050" indent="-171450" algn="l" defTabSz="914400" rtl="0" eaLnBrk="1" fontAlgn="ctr" latinLnBrk="0" hangingPunct="1">
      <a:buSzPct val="70000"/>
      <a:buFont typeface="Wingdings" pitchFamily="2" charset="2"/>
      <a:buChar char="l"/>
      <a:defRPr sz="1200" kern="1200">
        <a:solidFill>
          <a:schemeClr val="tx1">
            <a:lumMod val="75000"/>
            <a:lumOff val="25000"/>
          </a:schemeClr>
        </a:solidFill>
        <a:latin typeface="+mn-lt"/>
        <a:ea typeface="+mn-ea"/>
        <a:cs typeface="+mn-cs"/>
      </a:defRPr>
    </a:lvl4pPr>
    <a:lvl5pPr marL="2000250" indent="-171450" algn="l" defTabSz="914400" rtl="0" eaLnBrk="1" fontAlgn="ctr" latinLnBrk="0" hangingPunct="1">
      <a:buSzPct val="70000"/>
      <a:buFont typeface="Wingdings" pitchFamily="2" charset="2"/>
      <a:buChar char="l"/>
      <a:defRPr sz="1200" kern="1200">
        <a:solidFill>
          <a:schemeClr val="tx1">
            <a:lumMod val="75000"/>
            <a:lumOff val="25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封面幻灯片">
    <p:spTree>
      <p:nvGrpSpPr>
        <p:cNvPr id="1" name=""/>
        <p:cNvGrpSpPr/>
        <p:nvPr/>
      </p:nvGrpSpPr>
      <p:grpSpPr>
        <a:xfrm>
          <a:off x="0" y="0"/>
          <a:ext cx="0" cy="0"/>
          <a:chOff x="0" y="0"/>
          <a:chExt cx="0" cy="0"/>
        </a:xfrm>
      </p:grpSpPr>
      <p:pic>
        <p:nvPicPr>
          <p:cNvPr id="1027" name="Picture 3" descr="D:\SLIDEtoME\TP模板\新建文件夹 (2)\新建文件夹\bg4.jp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标题 1"/>
          <p:cNvSpPr>
            <a:spLocks noGrp="1"/>
          </p:cNvSpPr>
          <p:nvPr>
            <p:ph type="ctrTitle"/>
          </p:nvPr>
        </p:nvSpPr>
        <p:spPr>
          <a:xfrm>
            <a:off x="395287" y="1455168"/>
            <a:ext cx="8353425" cy="792088"/>
          </a:xfrm>
        </p:spPr>
        <p:txBody>
          <a:bodyPr/>
          <a:lstStyle>
            <a:lvl1pPr algn="r">
              <a:defRPr b="1">
                <a:solidFill>
                  <a:schemeClr val="tx1"/>
                </a:solidFill>
              </a:defRPr>
            </a:lvl1p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395287" y="2247256"/>
            <a:ext cx="8353425" cy="504056"/>
          </a:xfrm>
        </p:spPr>
        <p:txBody>
          <a:bodyPr/>
          <a:lstStyle>
            <a:lvl1pPr marL="0" indent="0" algn="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dirty="0"/>
          </a:p>
        </p:txBody>
      </p:sp>
      <p:sp>
        <p:nvSpPr>
          <p:cNvPr id="5" name="页脚占位符 4"/>
          <p:cNvSpPr>
            <a:spLocks noGrp="1"/>
          </p:cNvSpPr>
          <p:nvPr>
            <p:ph type="ftr" sz="quarter" idx="11"/>
          </p:nvPr>
        </p:nvSpPr>
        <p:spPr>
          <a:xfrm>
            <a:off x="2643174" y="6518447"/>
            <a:ext cx="3571900" cy="268139"/>
          </a:xfrm>
        </p:spPr>
        <p:txBody>
          <a:bodyPr/>
          <a:lstStyle>
            <a:lvl1pPr>
              <a:defRPr>
                <a:solidFill>
                  <a:schemeClr val="tx1">
                    <a:lumMod val="75000"/>
                    <a:lumOff val="25000"/>
                  </a:schemeClr>
                </a:solidFill>
              </a:defRPr>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6"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solidFill>
                  <a:srgbClr val="FF0000"/>
                </a:solidFill>
              </a:defRPr>
            </a:lvl1pPr>
          </a:lstStyle>
          <a:p>
            <a:fld id="{49F4BA8F-7B64-4198-9505-0CB5D4D3B366}" type="slidenum">
              <a:rPr lang="zh-CN" altLang="en-US" smtClean="0"/>
              <a:pPr/>
              <a:t>‹#›</a:t>
            </a:fld>
            <a:endParaRPr lang="zh-CN" altLang="en-US" dirty="0" smtClean="0"/>
          </a:p>
        </p:txBody>
      </p:sp>
    </p:spTree>
    <p:extLst>
      <p:ext uri="{BB962C8B-B14F-4D97-AF65-F5344CB8AC3E}">
        <p14:creationId xmlns:p14="http://schemas.microsoft.com/office/powerpoint/2010/main" xmlns="" val="5685342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1" name="矩形 10"/>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
        <p:nvSpPr>
          <p:cNvPr id="2" name="标题 1"/>
          <p:cNvSpPr>
            <a:spLocks noGrp="1"/>
          </p:cNvSpPr>
          <p:nvPr>
            <p:ph type="title"/>
          </p:nvPr>
        </p:nvSpPr>
        <p:spPr>
          <a:xfrm>
            <a:off x="395287" y="4956215"/>
            <a:ext cx="8353425" cy="566738"/>
          </a:xfrm>
        </p:spPr>
        <p:txBody>
          <a:bodyPr anchor="b"/>
          <a:lstStyle>
            <a:lvl1pPr algn="l">
              <a:defRPr sz="2000" b="1">
                <a:solidFill>
                  <a:schemeClr val="tx1"/>
                </a:solidFill>
              </a:defRPr>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95287" y="1125538"/>
            <a:ext cx="8353425" cy="3743622"/>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dirty="0"/>
          </a:p>
        </p:txBody>
      </p:sp>
      <p:sp>
        <p:nvSpPr>
          <p:cNvPr id="4" name="文本占位符 3"/>
          <p:cNvSpPr>
            <a:spLocks noGrp="1"/>
          </p:cNvSpPr>
          <p:nvPr>
            <p:ph type="body" sz="half" idx="2"/>
          </p:nvPr>
        </p:nvSpPr>
        <p:spPr>
          <a:xfrm>
            <a:off x="395287" y="5522953"/>
            <a:ext cx="8353425"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9" name="页脚占位符 8"/>
          <p:cNvSpPr>
            <a:spLocks noGrp="1"/>
          </p:cNvSpPr>
          <p:nvPr>
            <p:ph type="ftr" sz="quarter" idx="11"/>
          </p:nvPr>
        </p:nvSpPr>
        <p:spPr>
          <a:xfrm>
            <a:off x="3124200" y="6589885"/>
            <a:ext cx="2895600" cy="268139"/>
          </a:xfrm>
        </p:spPr>
        <p:txBody>
          <a:bodyPr/>
          <a:lstStyle>
            <a:lvl1pPr>
              <a:defRPr sz="1200"/>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10" name="灯片编号占位符 9"/>
          <p:cNvSpPr>
            <a:spLocks noGrp="1"/>
          </p:cNvSpPr>
          <p:nvPr>
            <p:ph type="sldNum" sz="quarter" idx="12"/>
          </p:nvPr>
        </p:nvSpPr>
        <p:spPr>
          <a:xfrm>
            <a:off x="6724680" y="6518447"/>
            <a:ext cx="2133600" cy="268139"/>
          </a:xfrm>
        </p:spPr>
        <p:txBody>
          <a:bodyPr/>
          <a:lstStyle>
            <a:lvl1pPr>
              <a:defRPr sz="1400" b="1">
                <a:solidFill>
                  <a:schemeClr val="accent3"/>
                </a:solidFill>
              </a:defRPr>
            </a:lvl1pPr>
          </a:lstStyle>
          <a:p>
            <a:fld id="{49F4BA8F-7B64-4198-9505-0CB5D4D3B366}" type="slidenum">
              <a:rPr lang="zh-CN" altLang="en-US" smtClean="0"/>
              <a:pPr/>
              <a:t>‹#›</a:t>
            </a:fld>
            <a:endParaRPr lang="zh-CN" altLang="en-US" dirty="0"/>
          </a:p>
        </p:txBody>
      </p:sp>
      <p:graphicFrame>
        <p:nvGraphicFramePr>
          <p:cNvPr id="6146" name="Object 39"/>
          <p:cNvGraphicFramePr>
            <a:graphicFrameLocks noGrp="1" noChangeAspect="1"/>
          </p:cNvGraphicFramePr>
          <p:nvPr/>
        </p:nvGraphicFramePr>
        <p:xfrm>
          <a:off x="8572500" y="142875"/>
          <a:ext cx="430213" cy="428625"/>
        </p:xfrm>
        <a:graphic>
          <a:graphicData uri="http://schemas.openxmlformats.org/presentationml/2006/ole">
            <p:oleObj spid="_x0000_s6146" name="Image" r:id="rId3" imgW="1612698" imgH="1612698" progId="">
              <p:embed/>
            </p:oleObj>
          </a:graphicData>
        </a:graphic>
      </p:graphicFrame>
    </p:spTree>
    <p:extLst>
      <p:ext uri="{BB962C8B-B14F-4D97-AF65-F5344CB8AC3E}">
        <p14:creationId xmlns:p14="http://schemas.microsoft.com/office/powerpoint/2010/main" xmlns="" val="267836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10" name="Picture 4" descr="D:\SLIDEtoME\TP模板\新建文件夹 (2)\新建文件夹\bg5.jp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页脚占位符 4"/>
          <p:cNvSpPr>
            <a:spLocks noGrp="1"/>
          </p:cNvSpPr>
          <p:nvPr>
            <p:ph type="ftr" sz="quarter" idx="11"/>
          </p:nvPr>
        </p:nvSpPr>
        <p:spPr>
          <a:xfrm>
            <a:off x="2643174" y="6518447"/>
            <a:ext cx="3571900" cy="268139"/>
          </a:xfrm>
        </p:spPr>
        <p:txBody>
          <a:bodyPr/>
          <a:lstStyle>
            <a:lvl1pPr>
              <a:defRPr>
                <a:solidFill>
                  <a:schemeClr val="tx1">
                    <a:lumMod val="75000"/>
                    <a:lumOff val="25000"/>
                  </a:schemeClr>
                </a:solidFill>
              </a:defRPr>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6"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solidFill>
                  <a:srgbClr val="FF0000"/>
                </a:solidFill>
              </a:defRPr>
            </a:lvl1pPr>
          </a:lstStyle>
          <a:p>
            <a:fld id="{49F4BA8F-7B64-4198-9505-0CB5D4D3B366}" type="slidenum">
              <a:rPr lang="zh-CN" altLang="en-US" smtClean="0"/>
              <a:pPr/>
              <a:t>‹#›</a:t>
            </a:fld>
            <a:endParaRPr lang="zh-CN" altLang="en-US" dirty="0" smtClean="0"/>
          </a:p>
        </p:txBody>
      </p:sp>
      <p:sp>
        <p:nvSpPr>
          <p:cNvPr id="2" name="标题 1"/>
          <p:cNvSpPr>
            <a:spLocks noGrp="1"/>
          </p:cNvSpPr>
          <p:nvPr>
            <p:ph type="title"/>
          </p:nvPr>
        </p:nvSpPr>
        <p:spPr>
          <a:xfrm>
            <a:off x="395288" y="2647779"/>
            <a:ext cx="8353425" cy="750292"/>
          </a:xfrm>
        </p:spPr>
        <p:txBody>
          <a:bodyPr anchor="t">
            <a:normAutofit/>
          </a:bodyPr>
          <a:lstStyle>
            <a:lvl1pPr algn="r">
              <a:defRPr sz="3200" b="1" cap="all">
                <a:solidFill>
                  <a:schemeClr val="tx1"/>
                </a:solidFill>
              </a:defRPr>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395288" y="2245942"/>
            <a:ext cx="8353425" cy="401836"/>
          </a:xfrm>
        </p:spPr>
        <p:txBody>
          <a:bodyPr anchor="b"/>
          <a:lstStyle>
            <a:lvl1pPr marL="0" indent="0" algn="r">
              <a:buNone/>
              <a:defRPr sz="2000" b="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xmlns="" val="19249516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封底幻灯片">
    <p:spTree>
      <p:nvGrpSpPr>
        <p:cNvPr id="1" name=""/>
        <p:cNvGrpSpPr/>
        <p:nvPr/>
      </p:nvGrpSpPr>
      <p:grpSpPr>
        <a:xfrm>
          <a:off x="0" y="0"/>
          <a:ext cx="0" cy="0"/>
          <a:chOff x="0" y="0"/>
          <a:chExt cx="0" cy="0"/>
        </a:xfrm>
      </p:grpSpPr>
      <p:pic>
        <p:nvPicPr>
          <p:cNvPr id="10" name="Picture 3" descr="D:\SLIDEtoME\TP模板\新建文件夹 (2)\新建文件夹\bg4.jp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标题 1"/>
          <p:cNvSpPr>
            <a:spLocks noGrp="1"/>
          </p:cNvSpPr>
          <p:nvPr>
            <p:ph type="ctrTitle"/>
          </p:nvPr>
        </p:nvSpPr>
        <p:spPr>
          <a:xfrm>
            <a:off x="395287" y="1484784"/>
            <a:ext cx="8353425" cy="792088"/>
          </a:xfrm>
        </p:spPr>
        <p:txBody>
          <a:bodyPr/>
          <a:lstStyle>
            <a:lvl1pPr algn="r">
              <a:defRPr b="1">
                <a:solidFill>
                  <a:schemeClr val="tx1"/>
                </a:solidFill>
              </a:defRPr>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395287" y="2276872"/>
            <a:ext cx="8353425" cy="504056"/>
          </a:xfrm>
        </p:spPr>
        <p:txBody>
          <a:bodyPr/>
          <a:lstStyle>
            <a:lvl1pPr marL="0" indent="0" algn="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5" name="页脚占位符 4"/>
          <p:cNvSpPr>
            <a:spLocks noGrp="1"/>
          </p:cNvSpPr>
          <p:nvPr>
            <p:ph type="ftr" sz="quarter" idx="11"/>
          </p:nvPr>
        </p:nvSpPr>
        <p:spPr>
          <a:xfrm>
            <a:off x="2643174" y="6518447"/>
            <a:ext cx="3571900" cy="268139"/>
          </a:xfrm>
        </p:spPr>
        <p:txBody>
          <a:bodyPr/>
          <a:lstStyle>
            <a:lvl1pPr>
              <a:defRPr>
                <a:solidFill>
                  <a:schemeClr val="tx1">
                    <a:lumMod val="75000"/>
                    <a:lumOff val="25000"/>
                  </a:schemeClr>
                </a:solidFill>
              </a:defRPr>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6"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solidFill>
                  <a:srgbClr val="FF0000"/>
                </a:solidFill>
              </a:defRPr>
            </a:lvl1pPr>
          </a:lstStyle>
          <a:p>
            <a:fld id="{49F4BA8F-7B64-4198-9505-0CB5D4D3B366}" type="slidenum">
              <a:rPr lang="zh-CN" altLang="en-US" smtClean="0"/>
              <a:pPr/>
              <a:t>‹#›</a:t>
            </a:fld>
            <a:endParaRPr lang="zh-CN" altLang="en-US" dirty="0" smtClean="0"/>
          </a:p>
        </p:txBody>
      </p:sp>
    </p:spTree>
    <p:extLst>
      <p:ext uri="{BB962C8B-B14F-4D97-AF65-F5344CB8AC3E}">
        <p14:creationId xmlns:p14="http://schemas.microsoft.com/office/powerpoint/2010/main" xmlns="" val="27975320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spcAft>
                <a:spcPts val="400"/>
              </a:spcAft>
              <a:defRPr/>
            </a:lvl1pPr>
            <a:lvl2pPr>
              <a:spcAft>
                <a:spcPts val="400"/>
              </a:spcAft>
              <a:defRPr/>
            </a:lvl2pPr>
            <a:lvl3pPr>
              <a:spcAft>
                <a:spcPts val="400"/>
              </a:spcAft>
              <a:defRPr/>
            </a:lvl3pPr>
            <a:lvl4pPr>
              <a:spcAft>
                <a:spcPts val="400"/>
              </a:spcAft>
              <a:defRPr/>
            </a:lvl4pPr>
            <a:lvl5pPr>
              <a:spcAft>
                <a:spcPts val="400"/>
              </a:spcAft>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5" name="页脚占位符 4"/>
          <p:cNvSpPr>
            <a:spLocks noGrp="1"/>
          </p:cNvSpPr>
          <p:nvPr>
            <p:ph type="ftr" sz="quarter" idx="11"/>
          </p:nvPr>
        </p:nvSpPr>
        <p:spPr>
          <a:xfrm>
            <a:off x="2643174" y="6518447"/>
            <a:ext cx="3571900" cy="268139"/>
          </a:xfrm>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6"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fld id="{49F4BA8F-7B64-4198-9505-0CB5D4D3B366}" type="slidenum">
              <a:rPr lang="zh-CN" altLang="en-US" smtClean="0"/>
              <a:pPr/>
              <a:t>‹#›</a:t>
            </a:fld>
            <a:endParaRPr lang="zh-CN" altLang="en-US" dirty="0" smtClean="0"/>
          </a:p>
        </p:txBody>
      </p:sp>
      <p:sp>
        <p:nvSpPr>
          <p:cNvPr id="8" name="矩形 7"/>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Tree>
    <p:extLst>
      <p:ext uri="{BB962C8B-B14F-4D97-AF65-F5344CB8AC3E}">
        <p14:creationId xmlns:p14="http://schemas.microsoft.com/office/powerpoint/2010/main" xmlns="" val="19054520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5287" y="1125538"/>
            <a:ext cx="4105275"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内容占位符 3"/>
          <p:cNvSpPr>
            <a:spLocks noGrp="1"/>
          </p:cNvSpPr>
          <p:nvPr>
            <p:ph sz="half" idx="2"/>
          </p:nvPr>
        </p:nvSpPr>
        <p:spPr>
          <a:xfrm>
            <a:off x="4643437" y="1125538"/>
            <a:ext cx="4105275" cy="518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7" name="灯片编号占位符 6"/>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fld id="{49F4BA8F-7B64-4198-9505-0CB5D4D3B366}" type="slidenum">
              <a:rPr lang="zh-CN" altLang="en-US" smtClean="0"/>
              <a:pPr/>
              <a:t>‹#›</a:t>
            </a:fld>
            <a:endParaRPr lang="zh-CN" altLang="en-US" dirty="0" smtClean="0"/>
          </a:p>
        </p:txBody>
      </p:sp>
      <p:sp>
        <p:nvSpPr>
          <p:cNvPr id="8" name="矩形 7"/>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Tree>
    <p:extLst>
      <p:ext uri="{BB962C8B-B14F-4D97-AF65-F5344CB8AC3E}">
        <p14:creationId xmlns:p14="http://schemas.microsoft.com/office/powerpoint/2010/main" xmlns="" val="19527128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95288" y="1125538"/>
            <a:ext cx="4105275" cy="639762"/>
          </a:xfrm>
        </p:spPr>
        <p:txBody>
          <a:bodyPr anchor="ctr" anchorCtr="0"/>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95288" y="1844824"/>
            <a:ext cx="4102100" cy="4463901"/>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3437" y="1125538"/>
            <a:ext cx="4105275" cy="639762"/>
          </a:xfrm>
        </p:spPr>
        <p:txBody>
          <a:bodyPr anchor="ctr" anchorCtr="0"/>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3438" y="1857364"/>
            <a:ext cx="4103688" cy="4463901"/>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页脚占位符 7"/>
          <p:cNvSpPr>
            <a:spLocks noGrp="1"/>
          </p:cNvSpPr>
          <p:nvPr>
            <p:ph type="ftr" sz="quarter" idx="11"/>
          </p:nvPr>
        </p:nvSpPr>
        <p:spPr>
          <a:xfrm>
            <a:off x="2500298" y="6589861"/>
            <a:ext cx="3714776" cy="268139"/>
          </a:xfrm>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9" name="灯片编号占位符 8"/>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fld id="{49F4BA8F-7B64-4198-9505-0CB5D4D3B366}" type="slidenum">
              <a:rPr lang="zh-CN" altLang="en-US" smtClean="0"/>
              <a:pPr/>
              <a:t>‹#›</a:t>
            </a:fld>
            <a:endParaRPr lang="zh-CN" altLang="en-US" dirty="0" smtClean="0"/>
          </a:p>
        </p:txBody>
      </p:sp>
      <p:sp>
        <p:nvSpPr>
          <p:cNvPr id="10" name="矩形 9"/>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Tree>
    <p:extLst>
      <p:ext uri="{BB962C8B-B14F-4D97-AF65-F5344CB8AC3E}">
        <p14:creationId xmlns:p14="http://schemas.microsoft.com/office/powerpoint/2010/main" xmlns="" val="7204371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9" name="矩形 8"/>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7" name="页脚占位符 6"/>
          <p:cNvSpPr>
            <a:spLocks noGrp="1"/>
          </p:cNvSpPr>
          <p:nvPr>
            <p:ph type="ftr" sz="quarter" idx="11"/>
          </p:nvPr>
        </p:nvSpPr>
        <p:spPr>
          <a:xfrm>
            <a:off x="3124200" y="6589885"/>
            <a:ext cx="2895600" cy="268139"/>
          </a:xfrm>
        </p:spPr>
        <p:txBody>
          <a:bodyPr/>
          <a:lstStyle>
            <a:lvl1pPr>
              <a:defRPr sz="1200"/>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8" name="灯片编号占位符 7"/>
          <p:cNvSpPr>
            <a:spLocks noGrp="1"/>
          </p:cNvSpPr>
          <p:nvPr>
            <p:ph type="sldNum" sz="quarter" idx="12"/>
          </p:nvPr>
        </p:nvSpPr>
        <p:spPr>
          <a:xfrm>
            <a:off x="6724680" y="6518447"/>
            <a:ext cx="2133600" cy="268139"/>
          </a:xfrm>
        </p:spPr>
        <p:txBody>
          <a:bodyPr/>
          <a:lstStyle>
            <a:lvl1pPr>
              <a:defRPr sz="1400" b="1">
                <a:solidFill>
                  <a:schemeClr val="accent3"/>
                </a:solidFill>
              </a:defRPr>
            </a:lvl1pPr>
          </a:lstStyle>
          <a:p>
            <a:fld id="{49F4BA8F-7B64-4198-9505-0CB5D4D3B366}" type="slidenum">
              <a:rPr lang="zh-CN" altLang="en-US" smtClean="0"/>
              <a:pPr/>
              <a:t>‹#›</a:t>
            </a:fld>
            <a:endParaRPr lang="zh-CN" altLang="en-US" dirty="0"/>
          </a:p>
        </p:txBody>
      </p:sp>
      <p:graphicFrame>
        <p:nvGraphicFramePr>
          <p:cNvPr id="3074" name="Object 39"/>
          <p:cNvGraphicFramePr>
            <a:graphicFrameLocks noGrp="1" noChangeAspect="1"/>
          </p:cNvGraphicFramePr>
          <p:nvPr/>
        </p:nvGraphicFramePr>
        <p:xfrm>
          <a:off x="8572528" y="142852"/>
          <a:ext cx="430213" cy="428625"/>
        </p:xfrm>
        <a:graphic>
          <a:graphicData uri="http://schemas.openxmlformats.org/presentationml/2006/ole">
            <p:oleObj spid="_x0000_s3074" name="Image" r:id="rId3" imgW="1612698" imgH="1612698" progId="">
              <p:embed/>
            </p:oleObj>
          </a:graphicData>
        </a:graphic>
      </p:graphicFrame>
    </p:spTree>
    <p:extLst>
      <p:ext uri="{BB962C8B-B14F-4D97-AF65-F5344CB8AC3E}">
        <p14:creationId xmlns:p14="http://schemas.microsoft.com/office/powerpoint/2010/main" xmlns="" val="358094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矩形 5"/>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
        <p:nvSpPr>
          <p:cNvPr id="3" name="页脚占位符 2"/>
          <p:cNvSpPr>
            <a:spLocks noGrp="1"/>
          </p:cNvSpPr>
          <p:nvPr>
            <p:ph type="ftr" sz="quarter" idx="11"/>
          </p:nvPr>
        </p:nvSpPr>
        <p:spPr>
          <a:xfrm>
            <a:off x="3124200" y="6589885"/>
            <a:ext cx="2895600" cy="268139"/>
          </a:xfrm>
        </p:spPr>
        <p:txBody>
          <a:bodyPr/>
          <a:lstStyle>
            <a:lvl1pPr>
              <a:defRPr sz="1200"/>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4" name="灯片编号占位符 3"/>
          <p:cNvSpPr>
            <a:spLocks noGrp="1"/>
          </p:cNvSpPr>
          <p:nvPr>
            <p:ph type="sldNum" sz="quarter" idx="12"/>
          </p:nvPr>
        </p:nvSpPr>
        <p:spPr>
          <a:xfrm>
            <a:off x="6724680" y="6518447"/>
            <a:ext cx="2133600" cy="268139"/>
          </a:xfrm>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b="1">
                <a:solidFill>
                  <a:schemeClr val="accent3"/>
                </a:solidFill>
              </a:defRPr>
            </a:lvl1pPr>
          </a:lstStyle>
          <a:p>
            <a:fld id="{49F4BA8F-7B64-4198-9505-0CB5D4D3B366}" type="slidenum">
              <a:rPr lang="zh-CN" altLang="en-US" smtClean="0"/>
              <a:pPr/>
              <a:t>‹#›</a:t>
            </a:fld>
            <a:endParaRPr lang="zh-CN" altLang="en-US" dirty="0" smtClean="0"/>
          </a:p>
        </p:txBody>
      </p:sp>
      <p:graphicFrame>
        <p:nvGraphicFramePr>
          <p:cNvPr id="4098" name="Object 39"/>
          <p:cNvGraphicFramePr>
            <a:graphicFrameLocks noGrp="1" noChangeAspect="1"/>
          </p:cNvGraphicFramePr>
          <p:nvPr/>
        </p:nvGraphicFramePr>
        <p:xfrm>
          <a:off x="8572500" y="142875"/>
          <a:ext cx="430213" cy="428625"/>
        </p:xfrm>
        <a:graphic>
          <a:graphicData uri="http://schemas.openxmlformats.org/presentationml/2006/ole">
            <p:oleObj spid="_x0000_s4098" name="Image" r:id="rId3" imgW="1612698" imgH="1612698" progId="">
              <p:embed/>
            </p:oleObj>
          </a:graphicData>
        </a:graphic>
      </p:graphicFrame>
    </p:spTree>
    <p:extLst>
      <p:ext uri="{BB962C8B-B14F-4D97-AF65-F5344CB8AC3E}">
        <p14:creationId xmlns:p14="http://schemas.microsoft.com/office/powerpoint/2010/main" xmlns="" val="130703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9" name="矩形 8"/>
          <p:cNvSpPr/>
          <p:nvPr userDrawn="1"/>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
        <p:nvSpPr>
          <p:cNvPr id="2" name="标题 1"/>
          <p:cNvSpPr>
            <a:spLocks noGrp="1"/>
          </p:cNvSpPr>
          <p:nvPr>
            <p:ph type="title"/>
          </p:nvPr>
        </p:nvSpPr>
        <p:spPr>
          <a:xfrm>
            <a:off x="395288" y="273050"/>
            <a:ext cx="8353425" cy="708025"/>
          </a:xfrm>
        </p:spPr>
        <p:txBody>
          <a:bodyPr vert="horz" lIns="91440" tIns="45720" rIns="91440" bIns="45720" rtlCol="0" anchor="ctr">
            <a:normAutofit/>
          </a:bodyPr>
          <a:lstStyle>
            <a:lvl1pPr>
              <a:defRPr lang="zh-CN" altLang="en-US"/>
            </a:lvl1pPr>
          </a:lstStyle>
          <a:p>
            <a:pPr marL="0" lvl="0"/>
            <a:r>
              <a:rPr lang="zh-CN" altLang="en-US" dirty="0" smtClean="0"/>
              <a:t>单击此处编辑母版标题样式</a:t>
            </a:r>
            <a:endParaRPr lang="zh-CN" altLang="en-US" dirty="0"/>
          </a:p>
        </p:txBody>
      </p:sp>
      <p:sp>
        <p:nvSpPr>
          <p:cNvPr id="3" name="内容占位符 2"/>
          <p:cNvSpPr>
            <a:spLocks noGrp="1"/>
          </p:cNvSpPr>
          <p:nvPr>
            <p:ph idx="1"/>
          </p:nvPr>
        </p:nvSpPr>
        <p:spPr>
          <a:xfrm>
            <a:off x="395536" y="1125538"/>
            <a:ext cx="5173663" cy="5183187"/>
          </a:xfrm>
          <a:ln>
            <a:solidFill>
              <a:schemeClr val="tx2"/>
            </a:solidFill>
          </a:ln>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5652120" y="1125538"/>
            <a:ext cx="3070225" cy="5183187"/>
          </a:xfrm>
        </p:spPr>
        <p:txBody>
          <a:bodyPr>
            <a:normAutofit/>
          </a:bodyPr>
          <a:lstStyle>
            <a:lvl1pPr marL="0" indent="0">
              <a:buNone/>
              <a:defRPr sz="16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
        <p:nvSpPr>
          <p:cNvPr id="6" name="页脚占位符 5"/>
          <p:cNvSpPr>
            <a:spLocks noGrp="1"/>
          </p:cNvSpPr>
          <p:nvPr>
            <p:ph type="ftr" sz="quarter" idx="11"/>
          </p:nvPr>
        </p:nvSpPr>
        <p:spPr>
          <a:xfrm>
            <a:off x="3124200" y="6589885"/>
            <a:ext cx="2895600" cy="268139"/>
          </a:xfrm>
        </p:spPr>
        <p:txBody>
          <a:bodyPr/>
          <a:lstStyle>
            <a:lvl1pPr>
              <a:defRPr sz="1200"/>
            </a:lvl1p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7" name="灯片编号占位符 6"/>
          <p:cNvSpPr>
            <a:spLocks noGrp="1"/>
          </p:cNvSpPr>
          <p:nvPr>
            <p:ph type="sldNum" sz="quarter" idx="12"/>
          </p:nvPr>
        </p:nvSpPr>
        <p:spPr>
          <a:xfrm>
            <a:off x="6724680" y="6518447"/>
            <a:ext cx="2133600" cy="268139"/>
          </a:xfrm>
        </p:spPr>
        <p:txBody>
          <a:bodyPr/>
          <a:lstStyle>
            <a:lvl1pPr algn="r">
              <a:defRPr sz="1400" b="1">
                <a:solidFill>
                  <a:schemeClr val="accent3"/>
                </a:solidFill>
              </a:defRPr>
            </a:lvl1pPr>
          </a:lstStyle>
          <a:p>
            <a:fld id="{49F4BA8F-7B64-4198-9505-0CB5D4D3B366}" type="slidenum">
              <a:rPr lang="zh-CN" altLang="en-US" smtClean="0"/>
              <a:pPr/>
              <a:t>‹#›</a:t>
            </a:fld>
            <a:endParaRPr lang="zh-CN" altLang="en-US" dirty="0" smtClean="0"/>
          </a:p>
        </p:txBody>
      </p:sp>
      <p:graphicFrame>
        <p:nvGraphicFramePr>
          <p:cNvPr id="5122" name="Object 39"/>
          <p:cNvGraphicFramePr>
            <a:graphicFrameLocks noGrp="1" noChangeAspect="1"/>
          </p:cNvGraphicFramePr>
          <p:nvPr/>
        </p:nvGraphicFramePr>
        <p:xfrm>
          <a:off x="8572500" y="142875"/>
          <a:ext cx="430213" cy="428625"/>
        </p:xfrm>
        <a:graphic>
          <a:graphicData uri="http://schemas.openxmlformats.org/presentationml/2006/ole">
            <p:oleObj spid="_x0000_s5122" name="Image" r:id="rId3" imgW="1612698" imgH="1612698" progId="">
              <p:embed/>
            </p:oleObj>
          </a:graphicData>
        </a:graphic>
      </p:graphicFrame>
    </p:spTree>
    <p:extLst>
      <p:ext uri="{BB962C8B-B14F-4D97-AF65-F5344CB8AC3E}">
        <p14:creationId xmlns:p14="http://schemas.microsoft.com/office/powerpoint/2010/main" xmlns="" val="300449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9" name="Picture 2" descr="D:\SLIDEtoME\TP模板\新建文件夹 (2)\新建文件夹\bg6.jpg"/>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0" y="-2300"/>
            <a:ext cx="9144000" cy="68602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标题占位符 1"/>
          <p:cNvSpPr>
            <a:spLocks noGrp="1"/>
          </p:cNvSpPr>
          <p:nvPr>
            <p:ph type="title"/>
          </p:nvPr>
        </p:nvSpPr>
        <p:spPr>
          <a:xfrm>
            <a:off x="395289" y="260351"/>
            <a:ext cx="8353424" cy="720724"/>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395289" y="1196752"/>
            <a:ext cx="8353424" cy="5111972"/>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页脚占位符 4"/>
          <p:cNvSpPr>
            <a:spLocks noGrp="1"/>
          </p:cNvSpPr>
          <p:nvPr>
            <p:ph type="ftr" sz="quarter" idx="3"/>
          </p:nvPr>
        </p:nvSpPr>
        <p:spPr>
          <a:xfrm>
            <a:off x="2643174" y="6518447"/>
            <a:ext cx="3571900" cy="268139"/>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zh-CN" altLang="en-US" b="1" dirty="0" smtClean="0">
                <a:solidFill>
                  <a:schemeClr val="accent3"/>
                </a:solidFill>
              </a:rPr>
              <a:t>中央国家机关住房资金管理中心贷款处</a:t>
            </a:r>
          </a:p>
        </p:txBody>
      </p:sp>
      <p:sp>
        <p:nvSpPr>
          <p:cNvPr id="6" name="灯片编号占位符 5"/>
          <p:cNvSpPr>
            <a:spLocks noGrp="1"/>
          </p:cNvSpPr>
          <p:nvPr>
            <p:ph type="sldNum" sz="quarter" idx="4"/>
          </p:nvPr>
        </p:nvSpPr>
        <p:spPr>
          <a:xfrm>
            <a:off x="6615113" y="6453336"/>
            <a:ext cx="2133600" cy="268139"/>
          </a:xfrm>
          <a:prstGeom prst="rect">
            <a:avLst/>
          </a:prstGeom>
        </p:spPr>
        <p:txBody>
          <a:bodyPr vert="horz" lIns="91440" tIns="45720" rIns="91440" bIns="45720" rtlCol="0" anchor="ctr"/>
          <a:lstStyle>
            <a:lvl1pPr algn="r">
              <a:defRPr sz="1200" b="1">
                <a:solidFill>
                  <a:srgbClr val="FF0000"/>
                </a:solidFill>
              </a:defRPr>
            </a:lvl1pPr>
          </a:lstStyle>
          <a:p>
            <a:fld id="{49F4BA8F-7B64-4198-9505-0CB5D4D3B366}" type="slidenum">
              <a:rPr lang="zh-CN" altLang="en-US" smtClean="0"/>
              <a:pPr/>
              <a:t>‹#›</a:t>
            </a:fld>
            <a:endParaRPr lang="zh-CN" altLang="en-US" dirty="0"/>
          </a:p>
        </p:txBody>
      </p:sp>
      <p:sp>
        <p:nvSpPr>
          <p:cNvPr id="15" name="矩形 14"/>
          <p:cNvSpPr/>
          <p:nvPr/>
        </p:nvSpPr>
        <p:spPr>
          <a:xfrm>
            <a:off x="7380312" y="335158"/>
            <a:ext cx="1368152" cy="504056"/>
          </a:xfrm>
          <a:prstGeom prst="rect">
            <a:avLst/>
          </a:prstGeom>
          <a:solidFill>
            <a:srgbClr val="F8F8F8"/>
          </a:solidFill>
          <a:ln w="9525">
            <a:solidFill>
              <a:srgbClr val="DDDDD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rgbClr val="4D4D4D"/>
                </a:solidFill>
              </a:rPr>
              <a:t>LOGO</a:t>
            </a:r>
            <a:endParaRPr lang="zh-CN" altLang="en-US" b="1" dirty="0">
              <a:solidFill>
                <a:srgbClr val="4D4D4D"/>
              </a:solidFill>
            </a:endParaRPr>
          </a:p>
        </p:txBody>
      </p:sp>
      <p:sp>
        <p:nvSpPr>
          <p:cNvPr id="10" name="矩形 9"/>
          <p:cNvSpPr/>
          <p:nvPr/>
        </p:nvSpPr>
        <p:spPr>
          <a:xfrm>
            <a:off x="7286644" y="285728"/>
            <a:ext cx="1500198" cy="64294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Tree>
    <p:extLst>
      <p:ext uri="{BB962C8B-B14F-4D97-AF65-F5344CB8AC3E}">
        <p14:creationId xmlns:p14="http://schemas.microsoft.com/office/powerpoint/2010/main" xmlns="" val="314234821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50" r:id="rId4"/>
    <p:sldLayoutId id="2147483652" r:id="rId5"/>
    <p:sldLayoutId id="2147483653" r:id="rId6"/>
    <p:sldLayoutId id="2147483654" r:id="rId7"/>
    <p:sldLayoutId id="2147483655" r:id="rId8"/>
    <p:sldLayoutId id="2147483656" r:id="rId9"/>
    <p:sldLayoutId id="2147483657" r:id="rId10"/>
  </p:sldLayoutIdLst>
  <p:timing>
    <p:tnLst>
      <p:par>
        <p:cTn id="1" dur="indefinite" restart="never" nodeType="tmRoot"/>
      </p:par>
    </p:tnLst>
  </p:timing>
  <p:hf hdr="0"/>
  <p:txStyles>
    <p:titleStyle>
      <a:lvl1pPr algn="l" defTabSz="914400" rtl="0" eaLnBrk="1" latinLnBrk="0" hangingPunct="1">
        <a:spcBef>
          <a:spcPct val="0"/>
        </a:spcBef>
        <a:buNone/>
        <a:defRPr sz="3200" b="0" kern="1200">
          <a:solidFill>
            <a:schemeClr val="tx1"/>
          </a:solidFill>
          <a:latin typeface="+mj-lt"/>
          <a:ea typeface="+mj-ea"/>
          <a:cs typeface="+mj-cs"/>
        </a:defRPr>
      </a:lvl1pPr>
    </p:titleStyle>
    <p:bodyStyle>
      <a:lvl1pPr marL="342900" indent="-342900" algn="l" defTabSz="914400" rtl="0" eaLnBrk="1" fontAlgn="ctr" latinLnBrk="0" hangingPunct="1">
        <a:lnSpc>
          <a:spcPct val="100000"/>
        </a:lnSpc>
        <a:spcBef>
          <a:spcPts val="0"/>
        </a:spcBef>
        <a:spcAft>
          <a:spcPts val="400"/>
        </a:spcAft>
        <a:buSzPct val="70000"/>
        <a:buFont typeface="Wingdings" pitchFamily="2" charset="2"/>
        <a:buChar char="l"/>
        <a:defRPr sz="2400" b="1" kern="1200">
          <a:solidFill>
            <a:schemeClr val="tx1"/>
          </a:solidFill>
          <a:latin typeface="+mn-lt"/>
          <a:ea typeface="+mn-ea"/>
          <a:cs typeface="+mn-cs"/>
        </a:defRPr>
      </a:lvl1pPr>
      <a:lvl2pPr marL="742950" indent="-285750" algn="l" defTabSz="914400" rtl="0" eaLnBrk="1" fontAlgn="ctr" latinLnBrk="0" hangingPunct="1">
        <a:lnSpc>
          <a:spcPct val="100000"/>
        </a:lnSpc>
        <a:spcBef>
          <a:spcPts val="0"/>
        </a:spcBef>
        <a:spcAft>
          <a:spcPts val="400"/>
        </a:spcAft>
        <a:buSzPct val="70000"/>
        <a:buFont typeface="Wingdings" pitchFamily="2" charset="2"/>
        <a:buChar char="l"/>
        <a:defRPr sz="2000" kern="1200">
          <a:solidFill>
            <a:schemeClr val="tx1"/>
          </a:solidFill>
          <a:latin typeface="+mn-lt"/>
          <a:ea typeface="+mn-ea"/>
          <a:cs typeface="+mn-cs"/>
        </a:defRPr>
      </a:lvl2pPr>
      <a:lvl3pPr marL="1143000" indent="-228600" algn="l" defTabSz="914400" rtl="0" eaLnBrk="1" fontAlgn="ctr" latinLnBrk="0" hangingPunct="1">
        <a:lnSpc>
          <a:spcPct val="100000"/>
        </a:lnSpc>
        <a:spcBef>
          <a:spcPts val="0"/>
        </a:spcBef>
        <a:spcAft>
          <a:spcPts val="400"/>
        </a:spcAft>
        <a:buSzPct val="70000"/>
        <a:buFont typeface="Wingdings" pitchFamily="2" charset="2"/>
        <a:buChar char="l"/>
        <a:defRPr sz="1800" kern="1200">
          <a:solidFill>
            <a:schemeClr val="tx1"/>
          </a:solidFill>
          <a:latin typeface="+mn-lt"/>
          <a:ea typeface="+mn-ea"/>
          <a:cs typeface="+mn-cs"/>
        </a:defRPr>
      </a:lvl3pPr>
      <a:lvl4pPr marL="1600200" indent="-228600" algn="l" defTabSz="914400" rtl="0" eaLnBrk="1" fontAlgn="ctr" latinLnBrk="0" hangingPunct="1">
        <a:lnSpc>
          <a:spcPct val="100000"/>
        </a:lnSpc>
        <a:spcBef>
          <a:spcPts val="0"/>
        </a:spcBef>
        <a:spcAft>
          <a:spcPts val="400"/>
        </a:spcAft>
        <a:buSzPct val="70000"/>
        <a:buFont typeface="Wingdings" pitchFamily="2" charset="2"/>
        <a:buChar char="l"/>
        <a:defRPr sz="1600" kern="1200">
          <a:solidFill>
            <a:schemeClr val="tx1"/>
          </a:solidFill>
          <a:latin typeface="+mn-lt"/>
          <a:ea typeface="+mn-ea"/>
          <a:cs typeface="+mn-cs"/>
        </a:defRPr>
      </a:lvl4pPr>
      <a:lvl5pPr marL="2057400" indent="-228600" algn="l" defTabSz="914400" rtl="0" eaLnBrk="1" fontAlgn="ctr" latinLnBrk="0" hangingPunct="1">
        <a:lnSpc>
          <a:spcPct val="100000"/>
        </a:lnSpc>
        <a:spcBef>
          <a:spcPts val="0"/>
        </a:spcBef>
        <a:spcAft>
          <a:spcPts val="400"/>
        </a:spcAft>
        <a:buSzPct val="70000"/>
        <a:buFont typeface="Wingdings" pitchFamily="2" charset="2"/>
        <a:buChar char="l"/>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11.xml"/><Relationship Id="rId13" Type="http://schemas.openxmlformats.org/officeDocument/2006/relationships/diagramColors" Target="../diagrams/colors12.xml"/><Relationship Id="rId3" Type="http://schemas.openxmlformats.org/officeDocument/2006/relationships/diagramLayout" Target="../diagrams/layout10.xml"/><Relationship Id="rId7" Type="http://schemas.openxmlformats.org/officeDocument/2006/relationships/diagramLayout" Target="../diagrams/layout11.xml"/><Relationship Id="rId12" Type="http://schemas.openxmlformats.org/officeDocument/2006/relationships/diagramQuickStyle" Target="../diagrams/quickStyle12.xml"/><Relationship Id="rId17" Type="http://schemas.openxmlformats.org/officeDocument/2006/relationships/diagramColors" Target="../diagrams/colors13.xml"/><Relationship Id="rId2" Type="http://schemas.openxmlformats.org/officeDocument/2006/relationships/diagramData" Target="../diagrams/data10.xml"/><Relationship Id="rId16" Type="http://schemas.openxmlformats.org/officeDocument/2006/relationships/diagramQuickStyle" Target="../diagrams/quickStyle13.xml"/><Relationship Id="rId1" Type="http://schemas.openxmlformats.org/officeDocument/2006/relationships/slideLayout" Target="../slideLayouts/slideLayout8.xml"/><Relationship Id="rId6" Type="http://schemas.openxmlformats.org/officeDocument/2006/relationships/diagramData" Target="../diagrams/data11.xml"/><Relationship Id="rId11" Type="http://schemas.openxmlformats.org/officeDocument/2006/relationships/diagramLayout" Target="../diagrams/layout12.xml"/><Relationship Id="rId5" Type="http://schemas.openxmlformats.org/officeDocument/2006/relationships/diagramColors" Target="../diagrams/colors10.xml"/><Relationship Id="rId15" Type="http://schemas.openxmlformats.org/officeDocument/2006/relationships/diagramLayout" Target="../diagrams/layout13.xml"/><Relationship Id="rId10" Type="http://schemas.openxmlformats.org/officeDocument/2006/relationships/diagramData" Target="../diagrams/data12.xml"/><Relationship Id="rId4" Type="http://schemas.openxmlformats.org/officeDocument/2006/relationships/diagramQuickStyle" Target="../diagrams/quickStyle10.xml"/><Relationship Id="rId9" Type="http://schemas.openxmlformats.org/officeDocument/2006/relationships/diagramColors" Target="../diagrams/colors11.xml"/><Relationship Id="rId14" Type="http://schemas.openxmlformats.org/officeDocument/2006/relationships/diagramData" Target="../diagrams/data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6.xml"/><Relationship Id="rId7" Type="http://schemas.openxmlformats.org/officeDocument/2006/relationships/diagramLayout" Target="../diagrams/layout17.xml"/><Relationship Id="rId2" Type="http://schemas.openxmlformats.org/officeDocument/2006/relationships/diagramData" Target="../diagrams/data16.xml"/><Relationship Id="rId1" Type="http://schemas.openxmlformats.org/officeDocument/2006/relationships/slideLayout" Target="../slideLayouts/slideLayout8.xml"/><Relationship Id="rId6" Type="http://schemas.openxmlformats.org/officeDocument/2006/relationships/diagramData" Target="../diagrams/data17.xml"/><Relationship Id="rId5" Type="http://schemas.openxmlformats.org/officeDocument/2006/relationships/diagramColors" Target="../diagrams/colors16.xml"/><Relationship Id="rId4" Type="http://schemas.openxmlformats.org/officeDocument/2006/relationships/diagramQuickStyle" Target="../diagrams/quickStyle16.xml"/><Relationship Id="rId9" Type="http://schemas.openxmlformats.org/officeDocument/2006/relationships/diagramColors" Target="../diagrams/colors1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8.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8.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22.xml"/><Relationship Id="rId13" Type="http://schemas.openxmlformats.org/officeDocument/2006/relationships/diagramColors" Target="../diagrams/colors23.xml"/><Relationship Id="rId3" Type="http://schemas.openxmlformats.org/officeDocument/2006/relationships/diagramLayout" Target="../diagrams/layout21.xml"/><Relationship Id="rId7" Type="http://schemas.openxmlformats.org/officeDocument/2006/relationships/diagramLayout" Target="../diagrams/layout22.xml"/><Relationship Id="rId12" Type="http://schemas.openxmlformats.org/officeDocument/2006/relationships/diagramQuickStyle" Target="../diagrams/quickStyle23.xml"/><Relationship Id="rId2" Type="http://schemas.openxmlformats.org/officeDocument/2006/relationships/diagramData" Target="../diagrams/data21.xml"/><Relationship Id="rId1" Type="http://schemas.openxmlformats.org/officeDocument/2006/relationships/slideLayout" Target="../slideLayouts/slideLayout8.xml"/><Relationship Id="rId6" Type="http://schemas.openxmlformats.org/officeDocument/2006/relationships/diagramData" Target="../diagrams/data22.xml"/><Relationship Id="rId11" Type="http://schemas.openxmlformats.org/officeDocument/2006/relationships/diagramLayout" Target="../diagrams/layout23.xml"/><Relationship Id="rId5" Type="http://schemas.openxmlformats.org/officeDocument/2006/relationships/diagramColors" Target="../diagrams/colors21.xml"/><Relationship Id="rId10" Type="http://schemas.openxmlformats.org/officeDocument/2006/relationships/diagramData" Target="../diagrams/data23.xml"/><Relationship Id="rId4" Type="http://schemas.openxmlformats.org/officeDocument/2006/relationships/diagramQuickStyle" Target="../diagrams/quickStyle21.xml"/><Relationship Id="rId9" Type="http://schemas.openxmlformats.org/officeDocument/2006/relationships/diagramColors" Target="../diagrams/colors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8.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8.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8.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ctrTitle"/>
          </p:nvPr>
        </p:nvSpPr>
        <p:spPr/>
        <p:txBody>
          <a:bodyPr>
            <a:noAutofit/>
          </a:bodyPr>
          <a:lstStyle/>
          <a:p>
            <a:r>
              <a:rPr lang="zh-CN" altLang="en-US" sz="4400" dirty="0" smtClean="0">
                <a:solidFill>
                  <a:srgbClr val="002060"/>
                </a:solidFill>
                <a:effectLst>
                  <a:outerShdw blurRad="38100" dist="38100" dir="2700000" algn="tl">
                    <a:srgbClr val="000000">
                      <a:alpha val="43137"/>
                    </a:srgbClr>
                  </a:outerShdw>
                </a:effectLst>
                <a:latin typeface="+mj-ea"/>
              </a:rPr>
              <a:t>中央国家机关住房公积金</a:t>
            </a:r>
            <a:r>
              <a:rPr lang="en-US" altLang="zh-CN" sz="4400" dirty="0" smtClean="0">
                <a:solidFill>
                  <a:srgbClr val="002060"/>
                </a:solidFill>
                <a:effectLst>
                  <a:outerShdw blurRad="38100" dist="38100" dir="2700000" algn="tl">
                    <a:srgbClr val="000000">
                      <a:alpha val="43137"/>
                    </a:srgbClr>
                  </a:outerShdw>
                </a:effectLst>
                <a:latin typeface="+mj-ea"/>
              </a:rPr>
              <a:t/>
            </a:r>
            <a:br>
              <a:rPr lang="en-US" altLang="zh-CN" sz="4400" dirty="0" smtClean="0">
                <a:solidFill>
                  <a:srgbClr val="002060"/>
                </a:solidFill>
                <a:effectLst>
                  <a:outerShdw blurRad="38100" dist="38100" dir="2700000" algn="tl">
                    <a:srgbClr val="000000">
                      <a:alpha val="43137"/>
                    </a:srgbClr>
                  </a:outerShdw>
                </a:effectLst>
                <a:latin typeface="+mj-ea"/>
              </a:rPr>
            </a:br>
            <a:r>
              <a:rPr lang="zh-CN" altLang="en-US" sz="4400" dirty="0" smtClean="0">
                <a:solidFill>
                  <a:srgbClr val="002060"/>
                </a:solidFill>
                <a:effectLst>
                  <a:outerShdw blurRad="38100" dist="38100" dir="2700000" algn="tl">
                    <a:srgbClr val="000000">
                      <a:alpha val="43137"/>
                    </a:srgbClr>
                  </a:outerShdw>
                </a:effectLst>
                <a:latin typeface="+mj-ea"/>
              </a:rPr>
              <a:t>个人贷款政策宣讲</a:t>
            </a:r>
            <a:endParaRPr lang="zh-CN" altLang="en-US" sz="4400" dirty="0">
              <a:solidFill>
                <a:srgbClr val="002060"/>
              </a:solidFill>
              <a:effectLst>
                <a:outerShdw blurRad="38100" dist="38100" dir="2700000" algn="tl">
                  <a:srgbClr val="000000">
                    <a:alpha val="43137"/>
                  </a:srgbClr>
                </a:outerShdw>
              </a:effectLst>
              <a:latin typeface="+mj-ea"/>
            </a:endParaRPr>
          </a:p>
        </p:txBody>
      </p:sp>
      <p:sp>
        <p:nvSpPr>
          <p:cNvPr id="8" name="副标题 7"/>
          <p:cNvSpPr>
            <a:spLocks noGrp="1"/>
          </p:cNvSpPr>
          <p:nvPr>
            <p:ph type="subTitle" idx="1"/>
          </p:nvPr>
        </p:nvSpPr>
        <p:spPr>
          <a:xfrm>
            <a:off x="357158" y="2643182"/>
            <a:ext cx="8353425" cy="504056"/>
          </a:xfrm>
        </p:spPr>
        <p:txBody>
          <a:bodyPr>
            <a:normAutofit/>
          </a:bodyPr>
          <a:lstStyle/>
          <a:p>
            <a:r>
              <a:rPr lang="zh-CN" altLang="en-US" dirty="0" smtClean="0">
                <a:solidFill>
                  <a:srgbClr val="002060"/>
                </a:solidFill>
                <a:latin typeface="+mj-ea"/>
                <a:ea typeface="+mj-ea"/>
              </a:rPr>
              <a:t>以</a:t>
            </a:r>
            <a:r>
              <a:rPr lang="en-US" altLang="zh-CN" dirty="0" smtClean="0">
                <a:solidFill>
                  <a:srgbClr val="002060"/>
                </a:solidFill>
                <a:latin typeface="+mj-ea"/>
                <a:ea typeface="+mj-ea"/>
              </a:rPr>
              <a:t>2017</a:t>
            </a:r>
            <a:r>
              <a:rPr lang="zh-CN" altLang="en-US" dirty="0" smtClean="0">
                <a:solidFill>
                  <a:srgbClr val="002060"/>
                </a:solidFill>
                <a:latin typeface="+mj-ea"/>
                <a:ea typeface="+mj-ea"/>
              </a:rPr>
              <a:t>年</a:t>
            </a:r>
            <a:r>
              <a:rPr lang="en-US" altLang="zh-CN" dirty="0" smtClean="0">
                <a:solidFill>
                  <a:srgbClr val="002060"/>
                </a:solidFill>
                <a:latin typeface="+mj-ea"/>
                <a:ea typeface="+mj-ea"/>
              </a:rPr>
              <a:t>5</a:t>
            </a:r>
            <a:r>
              <a:rPr lang="zh-CN" altLang="en-US" dirty="0" smtClean="0">
                <a:solidFill>
                  <a:srgbClr val="002060"/>
                </a:solidFill>
                <a:latin typeface="+mj-ea"/>
                <a:ea typeface="+mj-ea"/>
              </a:rPr>
              <a:t>月贷款政策执行为准</a:t>
            </a:r>
            <a:endParaRPr lang="zh-CN" altLang="en-US" dirty="0">
              <a:solidFill>
                <a:srgbClr val="002060"/>
              </a:solidFill>
              <a:latin typeface="+mj-ea"/>
              <a:ea typeface="+mj-ea"/>
            </a:endParaRPr>
          </a:p>
        </p:txBody>
      </p:sp>
      <p:sp>
        <p:nvSpPr>
          <p:cNvPr id="3" name="页脚占位符 2"/>
          <p:cNvSpPr>
            <a:spLocks noGrp="1"/>
          </p:cNvSpPr>
          <p:nvPr>
            <p:ph type="ftr" sz="quarter" idx="11"/>
          </p:nvPr>
        </p:nvSpPr>
        <p:spPr>
          <a:xfrm>
            <a:off x="2714612" y="6429396"/>
            <a:ext cx="3571900" cy="268139"/>
          </a:xfrm>
        </p:spPr>
        <p:txBody>
          <a:bodyPr/>
          <a:lstStyle/>
          <a:p>
            <a:r>
              <a:rPr lang="zh-CN" altLang="en-US" sz="1400" b="1" dirty="0" smtClean="0">
                <a:solidFill>
                  <a:schemeClr val="accent3"/>
                </a:solidFill>
              </a:rPr>
              <a:t>中央国家机关住房资金管理中心贷款处</a:t>
            </a:r>
            <a:endParaRPr lang="zh-CN" altLang="en-US" sz="1400" b="1" dirty="0">
              <a:solidFill>
                <a:schemeClr val="accent3"/>
              </a:solidFill>
            </a:endParaRPr>
          </a:p>
        </p:txBody>
      </p:sp>
      <p:sp>
        <p:nvSpPr>
          <p:cNvPr id="4" name="灯片编号占位符 3"/>
          <p:cNvSpPr>
            <a:spLocks noGrp="1"/>
          </p:cNvSpPr>
          <p:nvPr>
            <p:ph type="sldNum" sz="quarter" idx="12"/>
          </p:nvPr>
        </p:nvSpPr>
        <p:spPr/>
        <p:txBody>
          <a:bodyPr/>
          <a:lstStyle/>
          <a:p>
            <a:fld id="{49F4BA8F-7B64-4198-9505-0CB5D4D3B366}" type="slidenum">
              <a:rPr lang="zh-CN" altLang="en-US" smtClean="0"/>
              <a:pPr/>
              <a:t>1</a:t>
            </a:fld>
            <a:endParaRPr lang="zh-CN" altLang="en-US" dirty="0"/>
          </a:p>
        </p:txBody>
      </p:sp>
      <p:pic>
        <p:nvPicPr>
          <p:cNvPr id="9" name="图片 8" descr="微信二维码"/>
          <p:cNvPicPr/>
          <p:nvPr/>
        </p:nvPicPr>
        <p:blipFill>
          <a:blip r:embed="rId3" cstate="print"/>
          <a:srcRect/>
          <a:stretch>
            <a:fillRect/>
          </a:stretch>
        </p:blipFill>
        <p:spPr bwMode="auto">
          <a:xfrm>
            <a:off x="214282" y="5429264"/>
            <a:ext cx="1428760" cy="1288862"/>
          </a:xfrm>
          <a:prstGeom prst="rect">
            <a:avLst/>
          </a:prstGeom>
          <a:noFill/>
          <a:ln w="9525">
            <a:noFill/>
            <a:miter lim="800000"/>
            <a:headEnd/>
            <a:tailEnd/>
          </a:ln>
        </p:spPr>
      </p:pic>
      <p:graphicFrame>
        <p:nvGraphicFramePr>
          <p:cNvPr id="1026" name="Object 39"/>
          <p:cNvGraphicFramePr>
            <a:graphicFrameLocks noGrp="1" noChangeAspect="1"/>
          </p:cNvGraphicFramePr>
          <p:nvPr/>
        </p:nvGraphicFramePr>
        <p:xfrm>
          <a:off x="8572528" y="142852"/>
          <a:ext cx="430096" cy="428628"/>
        </p:xfrm>
        <a:graphic>
          <a:graphicData uri="http://schemas.openxmlformats.org/presentationml/2006/ole">
            <p:oleObj spid="_x0000_s1026" name="Image" r:id="rId4" imgW="1612698" imgH="1612698" progId="">
              <p:embed/>
            </p:oleObj>
          </a:graphicData>
        </a:graphic>
      </p:graphicFrame>
      <p:sp>
        <p:nvSpPr>
          <p:cNvPr id="10" name="矩形 9"/>
          <p:cNvSpPr/>
          <p:nvPr/>
        </p:nvSpPr>
        <p:spPr>
          <a:xfrm>
            <a:off x="357158" y="214290"/>
            <a:ext cx="1500198" cy="64294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Tree>
    <p:extLst>
      <p:ext uri="{BB962C8B-B14F-4D97-AF65-F5344CB8AC3E}">
        <p14:creationId xmlns:p14="http://schemas.microsoft.com/office/powerpoint/2010/main" xmlns="" val="215711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10</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5</a:t>
            </a:r>
            <a:r>
              <a:rPr lang="zh-CN" altLang="en-US" sz="2000" b="1" dirty="0" smtClean="0">
                <a:solidFill>
                  <a:srgbClr val="002060"/>
                </a:solidFill>
                <a:latin typeface="+mj-ea"/>
                <a:ea typeface="+mj-ea"/>
              </a:rPr>
              <a:t>、个人贷款额度</a:t>
            </a:r>
            <a:endParaRPr lang="zh-CN" altLang="en-US" sz="2000" b="1" dirty="0">
              <a:solidFill>
                <a:srgbClr val="002060"/>
              </a:solidFill>
              <a:latin typeface="+mj-ea"/>
              <a:ea typeface="+mj-ea"/>
            </a:endParaRPr>
          </a:p>
        </p:txBody>
      </p:sp>
      <p:sp>
        <p:nvSpPr>
          <p:cNvPr id="6" name="TextBox 5"/>
          <p:cNvSpPr txBox="1"/>
          <p:nvPr/>
        </p:nvSpPr>
        <p:spPr>
          <a:xfrm>
            <a:off x="571472" y="857232"/>
            <a:ext cx="7822975" cy="923330"/>
          </a:xfrm>
          <a:prstGeom prst="rect">
            <a:avLst/>
          </a:prstGeom>
          <a:noFill/>
        </p:spPr>
        <p:txBody>
          <a:bodyPr wrap="none" rtlCol="0">
            <a:spAutoFit/>
          </a:bodyPr>
          <a:lstStyle/>
          <a:p>
            <a:r>
              <a:rPr lang="zh-CN" altLang="en-US" dirty="0" smtClean="0">
                <a:solidFill>
                  <a:srgbClr val="002060"/>
                </a:solidFill>
                <a:latin typeface="+mn-ea"/>
              </a:rPr>
              <a:t>       个人贷款额度在北京住房公积金管理委员会确定的最高贷款额度内，以</a:t>
            </a:r>
            <a:endParaRPr lang="en-US" altLang="zh-CN" dirty="0" smtClean="0">
              <a:solidFill>
                <a:srgbClr val="002060"/>
              </a:solidFill>
              <a:latin typeface="+mn-ea"/>
            </a:endParaRPr>
          </a:p>
          <a:p>
            <a:r>
              <a:rPr lang="zh-CN" altLang="en-US" dirty="0" smtClean="0">
                <a:solidFill>
                  <a:srgbClr val="002060"/>
                </a:solidFill>
                <a:latin typeface="+mn-ea"/>
              </a:rPr>
              <a:t>住房公积金个人账户余额为基础，结合贷款成数、还款能力、缴存时间、配</a:t>
            </a:r>
            <a:endParaRPr lang="en-US" altLang="zh-CN" dirty="0" smtClean="0">
              <a:solidFill>
                <a:srgbClr val="002060"/>
              </a:solidFill>
              <a:latin typeface="+mn-ea"/>
            </a:endParaRPr>
          </a:p>
          <a:p>
            <a:r>
              <a:rPr lang="zh-CN" altLang="en-US" dirty="0" smtClean="0">
                <a:solidFill>
                  <a:srgbClr val="002060"/>
                </a:solidFill>
                <a:latin typeface="+mn-ea"/>
              </a:rPr>
              <a:t>偶缴存情况、信用情况，以及存贷比调节系数等因素综合确定。</a:t>
            </a:r>
            <a:endParaRPr lang="zh-CN" altLang="en-US" dirty="0">
              <a:solidFill>
                <a:srgbClr val="002060"/>
              </a:solidFill>
              <a:latin typeface="+mn-ea"/>
            </a:endParaRPr>
          </a:p>
        </p:txBody>
      </p:sp>
      <p:graphicFrame>
        <p:nvGraphicFramePr>
          <p:cNvPr id="7" name="图示 6"/>
          <p:cNvGraphicFramePr/>
          <p:nvPr/>
        </p:nvGraphicFramePr>
        <p:xfrm>
          <a:off x="571472" y="1857364"/>
          <a:ext cx="7929618" cy="371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E5AF39F3-6FF5-4A9F-B6BC-EE30968EC9E6}"/>
                                            </p:graphicEl>
                                          </p:spTgt>
                                        </p:tgtEl>
                                        <p:attrNameLst>
                                          <p:attrName>style.visibility</p:attrName>
                                        </p:attrNameLst>
                                      </p:cBhvr>
                                      <p:to>
                                        <p:strVal val="visible"/>
                                      </p:to>
                                    </p:set>
                                    <p:animEffect transition="in" filter="fade">
                                      <p:cBhvr>
                                        <p:cTn id="7" dur="1000"/>
                                        <p:tgtEl>
                                          <p:spTgt spid="7">
                                            <p:graphicEl>
                                              <a:dgm id="{E5AF39F3-6FF5-4A9F-B6BC-EE30968EC9E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560DE51B-FB93-47E7-BA2B-2AB4A42CCB58}"/>
                                            </p:graphicEl>
                                          </p:spTgt>
                                        </p:tgtEl>
                                        <p:attrNameLst>
                                          <p:attrName>style.visibility</p:attrName>
                                        </p:attrNameLst>
                                      </p:cBhvr>
                                      <p:to>
                                        <p:strVal val="visible"/>
                                      </p:to>
                                    </p:set>
                                    <p:animEffect transition="in" filter="fade">
                                      <p:cBhvr>
                                        <p:cTn id="12" dur="1000"/>
                                        <p:tgtEl>
                                          <p:spTgt spid="7">
                                            <p:graphicEl>
                                              <a:dgm id="{560DE51B-FB93-47E7-BA2B-2AB4A42CCB5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8025189-7954-414C-A345-101EFB9D2E7B}"/>
                                            </p:graphicEl>
                                          </p:spTgt>
                                        </p:tgtEl>
                                        <p:attrNameLst>
                                          <p:attrName>style.visibility</p:attrName>
                                        </p:attrNameLst>
                                      </p:cBhvr>
                                      <p:to>
                                        <p:strVal val="visible"/>
                                      </p:to>
                                    </p:set>
                                    <p:animEffect transition="in" filter="fade">
                                      <p:cBhvr>
                                        <p:cTn id="17" dur="1000"/>
                                        <p:tgtEl>
                                          <p:spTgt spid="7">
                                            <p:graphicEl>
                                              <a:dgm id="{E8025189-7954-414C-A345-101EFB9D2E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F59DE0E7-E8C4-4285-B245-3B11C9CD50B5}"/>
                                            </p:graphicEl>
                                          </p:spTgt>
                                        </p:tgtEl>
                                        <p:attrNameLst>
                                          <p:attrName>style.visibility</p:attrName>
                                        </p:attrNameLst>
                                      </p:cBhvr>
                                      <p:to>
                                        <p:strVal val="visible"/>
                                      </p:to>
                                    </p:set>
                                    <p:animEffect transition="in" filter="fade">
                                      <p:cBhvr>
                                        <p:cTn id="22" dur="1000"/>
                                        <p:tgtEl>
                                          <p:spTgt spid="7">
                                            <p:graphicEl>
                                              <a:dgm id="{F59DE0E7-E8C4-4285-B245-3B11C9CD50B5}"/>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A60A3F0C-91A2-4FAE-852A-DDBEA2ABF35D}"/>
                                            </p:graphicEl>
                                          </p:spTgt>
                                        </p:tgtEl>
                                        <p:attrNameLst>
                                          <p:attrName>style.visibility</p:attrName>
                                        </p:attrNameLst>
                                      </p:cBhvr>
                                      <p:to>
                                        <p:strVal val="visible"/>
                                      </p:to>
                                    </p:set>
                                    <p:animEffect transition="in" filter="fade">
                                      <p:cBhvr>
                                        <p:cTn id="27" dur="1000"/>
                                        <p:tgtEl>
                                          <p:spTgt spid="7">
                                            <p:graphicEl>
                                              <a:dgm id="{A60A3F0C-91A2-4FAE-852A-DDBEA2ABF35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EF8B10A1-D122-4D87-8772-149C1B2E92C5}"/>
                                            </p:graphicEl>
                                          </p:spTgt>
                                        </p:tgtEl>
                                        <p:attrNameLst>
                                          <p:attrName>style.visibility</p:attrName>
                                        </p:attrNameLst>
                                      </p:cBhvr>
                                      <p:to>
                                        <p:strVal val="visible"/>
                                      </p:to>
                                    </p:set>
                                    <p:animEffect transition="in" filter="fade">
                                      <p:cBhvr>
                                        <p:cTn id="32" dur="1000"/>
                                        <p:tgtEl>
                                          <p:spTgt spid="7">
                                            <p:graphicEl>
                                              <a:dgm id="{EF8B10A1-D122-4D87-8772-149C1B2E92C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11</a:t>
            </a:fld>
            <a:endParaRPr lang="zh-CN" altLang="en-US" dirty="0" smtClean="0"/>
          </a:p>
        </p:txBody>
      </p:sp>
      <p:graphicFrame>
        <p:nvGraphicFramePr>
          <p:cNvPr id="4" name="图示 3"/>
          <p:cNvGraphicFramePr/>
          <p:nvPr/>
        </p:nvGraphicFramePr>
        <p:xfrm>
          <a:off x="571472" y="642918"/>
          <a:ext cx="7929618"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12</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6</a:t>
            </a:r>
            <a:r>
              <a:rPr lang="zh-CN" altLang="en-US" sz="2000" b="1" dirty="0" smtClean="0">
                <a:solidFill>
                  <a:srgbClr val="002060"/>
                </a:solidFill>
                <a:latin typeface="+mj-ea"/>
                <a:ea typeface="+mj-ea"/>
              </a:rPr>
              <a:t>、收入认定</a:t>
            </a:r>
            <a:endParaRPr lang="zh-CN" altLang="en-US" sz="2000" b="1" dirty="0">
              <a:solidFill>
                <a:srgbClr val="002060"/>
              </a:solidFill>
              <a:latin typeface="+mj-ea"/>
              <a:ea typeface="+mj-ea"/>
            </a:endParaRPr>
          </a:p>
        </p:txBody>
      </p:sp>
      <p:graphicFrame>
        <p:nvGraphicFramePr>
          <p:cNvPr id="5" name="图示 4"/>
          <p:cNvGraphicFramePr/>
          <p:nvPr/>
        </p:nvGraphicFramePr>
        <p:xfrm>
          <a:off x="571472" y="820686"/>
          <a:ext cx="7686700" cy="785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组合 8"/>
          <p:cNvGrpSpPr/>
          <p:nvPr/>
        </p:nvGrpSpPr>
        <p:grpSpPr>
          <a:xfrm>
            <a:off x="571472" y="1992285"/>
            <a:ext cx="7715304" cy="3179503"/>
            <a:chOff x="571472" y="1992285"/>
            <a:chExt cx="7715304" cy="3179503"/>
          </a:xfrm>
        </p:grpSpPr>
        <p:graphicFrame>
          <p:nvGraphicFramePr>
            <p:cNvPr id="6" name="图示 5"/>
            <p:cNvGraphicFramePr/>
            <p:nvPr/>
          </p:nvGraphicFramePr>
          <p:xfrm>
            <a:off x="571472" y="1992285"/>
            <a:ext cx="7715304" cy="85725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7" name="图示 6"/>
            <p:cNvGraphicFramePr/>
            <p:nvPr/>
          </p:nvGraphicFramePr>
          <p:xfrm>
            <a:off x="571472" y="3126826"/>
            <a:ext cx="7715304" cy="85725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8" name="图示 7"/>
            <p:cNvGraphicFramePr/>
            <p:nvPr/>
          </p:nvGraphicFramePr>
          <p:xfrm>
            <a:off x="571472" y="4314532"/>
            <a:ext cx="7715304" cy="85725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13</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7</a:t>
            </a:r>
            <a:r>
              <a:rPr lang="zh-CN" altLang="en-US" sz="2000" b="1" dirty="0" smtClean="0">
                <a:solidFill>
                  <a:srgbClr val="002060"/>
                </a:solidFill>
                <a:latin typeface="+mj-ea"/>
                <a:ea typeface="+mj-ea"/>
              </a:rPr>
              <a:t>、基本生活费</a:t>
            </a:r>
            <a:endParaRPr lang="zh-CN" altLang="en-US" sz="2000" b="1" dirty="0">
              <a:solidFill>
                <a:srgbClr val="002060"/>
              </a:solidFill>
              <a:latin typeface="+mj-ea"/>
              <a:ea typeface="+mj-ea"/>
            </a:endParaRPr>
          </a:p>
        </p:txBody>
      </p:sp>
      <p:sp>
        <p:nvSpPr>
          <p:cNvPr id="5" name="圆角矩形 4"/>
          <p:cNvSpPr/>
          <p:nvPr/>
        </p:nvSpPr>
        <p:spPr>
          <a:xfrm>
            <a:off x="500034" y="857232"/>
            <a:ext cx="8072494" cy="857256"/>
          </a:xfrm>
          <a:prstGeom prst="rect">
            <a:avLst/>
          </a:prstGeom>
          <a:solidFill>
            <a:srgbClr val="0070C0"/>
          </a:solidFill>
          <a:ln w="28575">
            <a:solidFill>
              <a:schemeClr val="bg1"/>
            </a:solidFill>
          </a:ln>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r>
              <a:rPr lang="zh-CN" altLang="en-US" b="1" dirty="0" smtClean="0">
                <a:solidFill>
                  <a:schemeClr val="bg1"/>
                </a:solidFill>
                <a:latin typeface="+mj-ea"/>
              </a:rPr>
              <a:t>    </a:t>
            </a:r>
            <a:endParaRPr lang="en-US" altLang="zh-CN" b="1" dirty="0" smtClean="0">
              <a:solidFill>
                <a:schemeClr val="bg1"/>
              </a:solidFill>
              <a:latin typeface="+mj-ea"/>
            </a:endParaRPr>
          </a:p>
          <a:p>
            <a:r>
              <a:rPr lang="en-US" altLang="zh-CN" b="1" dirty="0" smtClean="0">
                <a:solidFill>
                  <a:schemeClr val="bg1"/>
                </a:solidFill>
                <a:latin typeface="+mj-ea"/>
              </a:rPr>
              <a:t>        </a:t>
            </a:r>
            <a:r>
              <a:rPr lang="zh-CN" altLang="en-US" b="1" dirty="0" smtClean="0">
                <a:solidFill>
                  <a:schemeClr val="bg1"/>
                </a:solidFill>
                <a:latin typeface="+mj-ea"/>
              </a:rPr>
              <a:t>借款申请人及配偶的收入每月偿还贷款后，保留的人均生活费不得低于北京市的本生活费标准。</a:t>
            </a:r>
            <a:endParaRPr lang="zh-CN" altLang="en-US" dirty="0" smtClean="0"/>
          </a:p>
          <a:p>
            <a:pPr lvl="0"/>
            <a:endParaRPr lang="zh-CN" altLang="en-US" dirty="0"/>
          </a:p>
        </p:txBody>
      </p:sp>
      <p:graphicFrame>
        <p:nvGraphicFramePr>
          <p:cNvPr id="6" name="图示 5"/>
          <p:cNvGraphicFramePr/>
          <p:nvPr/>
        </p:nvGraphicFramePr>
        <p:xfrm>
          <a:off x="1357290" y="2143120"/>
          <a:ext cx="6096000" cy="3000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10"/>
          <p:cNvGrpSpPr>
            <a:grpSpLocks/>
          </p:cNvGrpSpPr>
          <p:nvPr/>
        </p:nvGrpSpPr>
        <p:grpSpPr bwMode="auto">
          <a:xfrm>
            <a:off x="500034" y="2928934"/>
            <a:ext cx="647699" cy="1190620"/>
            <a:chOff x="0" y="0"/>
            <a:chExt cx="498" cy="1245"/>
          </a:xfrm>
          <a:solidFill>
            <a:srgbClr val="0070C0"/>
          </a:solidFill>
        </p:grpSpPr>
        <p:sp>
          <p:nvSpPr>
            <p:cNvPr id="8" name="Freeform 11"/>
            <p:cNvSpPr>
              <a:spLocks noChangeArrowheads="1"/>
            </p:cNvSpPr>
            <p:nvPr/>
          </p:nvSpPr>
          <p:spPr bwMode="auto">
            <a:xfrm>
              <a:off x="121" y="0"/>
              <a:ext cx="233" cy="254"/>
            </a:xfrm>
            <a:custGeom>
              <a:avLst/>
              <a:gdLst>
                <a:gd name="T0" fmla="*/ 116 w 267"/>
                <a:gd name="T1" fmla="*/ 0 h 292"/>
                <a:gd name="T2" fmla="*/ 140 w 267"/>
                <a:gd name="T3" fmla="*/ 3 h 292"/>
                <a:gd name="T4" fmla="*/ 162 w 267"/>
                <a:gd name="T5" fmla="*/ 10 h 292"/>
                <a:gd name="T6" fmla="*/ 182 w 267"/>
                <a:gd name="T7" fmla="*/ 22 h 292"/>
                <a:gd name="T8" fmla="*/ 199 w 267"/>
                <a:gd name="T9" fmla="*/ 37 h 292"/>
                <a:gd name="T10" fmla="*/ 214 w 267"/>
                <a:gd name="T11" fmla="*/ 56 h 292"/>
                <a:gd name="T12" fmla="*/ 224 w 267"/>
                <a:gd name="T13" fmla="*/ 77 h 292"/>
                <a:gd name="T14" fmla="*/ 231 w 267"/>
                <a:gd name="T15" fmla="*/ 101 h 292"/>
                <a:gd name="T16" fmla="*/ 233 w 267"/>
                <a:gd name="T17" fmla="*/ 127 h 292"/>
                <a:gd name="T18" fmla="*/ 231 w 267"/>
                <a:gd name="T19" fmla="*/ 152 h 292"/>
                <a:gd name="T20" fmla="*/ 224 w 267"/>
                <a:gd name="T21" fmla="*/ 177 h 292"/>
                <a:gd name="T22" fmla="*/ 214 w 267"/>
                <a:gd name="T23" fmla="*/ 197 h 292"/>
                <a:gd name="T24" fmla="*/ 199 w 267"/>
                <a:gd name="T25" fmla="*/ 217 h 292"/>
                <a:gd name="T26" fmla="*/ 182 w 267"/>
                <a:gd name="T27" fmla="*/ 232 h 292"/>
                <a:gd name="T28" fmla="*/ 162 w 267"/>
                <a:gd name="T29" fmla="*/ 244 h 292"/>
                <a:gd name="T30" fmla="*/ 140 w 267"/>
                <a:gd name="T31" fmla="*/ 251 h 292"/>
                <a:gd name="T32" fmla="*/ 116 w 267"/>
                <a:gd name="T33" fmla="*/ 254 h 292"/>
                <a:gd name="T34" fmla="*/ 90 w 267"/>
                <a:gd name="T35" fmla="*/ 251 h 292"/>
                <a:gd name="T36" fmla="*/ 65 w 267"/>
                <a:gd name="T37" fmla="*/ 241 h 292"/>
                <a:gd name="T38" fmla="*/ 45 w 267"/>
                <a:gd name="T39" fmla="*/ 226 h 292"/>
                <a:gd name="T40" fmla="*/ 25 w 267"/>
                <a:gd name="T41" fmla="*/ 206 h 292"/>
                <a:gd name="T42" fmla="*/ 11 w 267"/>
                <a:gd name="T43" fmla="*/ 183 h 292"/>
                <a:gd name="T44" fmla="*/ 3 w 267"/>
                <a:gd name="T45" fmla="*/ 155 h 292"/>
                <a:gd name="T46" fmla="*/ 0 w 267"/>
                <a:gd name="T47" fmla="*/ 127 h 292"/>
                <a:gd name="T48" fmla="*/ 3 w 267"/>
                <a:gd name="T49" fmla="*/ 98 h 292"/>
                <a:gd name="T50" fmla="*/ 11 w 267"/>
                <a:gd name="T51" fmla="*/ 70 h 292"/>
                <a:gd name="T52" fmla="*/ 25 w 267"/>
                <a:gd name="T53" fmla="*/ 47 h 292"/>
                <a:gd name="T54" fmla="*/ 45 w 267"/>
                <a:gd name="T55" fmla="*/ 28 h 292"/>
                <a:gd name="T56" fmla="*/ 65 w 267"/>
                <a:gd name="T57" fmla="*/ 12 h 292"/>
                <a:gd name="T58" fmla="*/ 90 w 267"/>
                <a:gd name="T59" fmla="*/ 3 h 292"/>
                <a:gd name="T60" fmla="*/ 116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
                <a:gd name="T94" fmla="*/ 0 h 292"/>
                <a:gd name="T95" fmla="*/ 267 w 267"/>
                <a:gd name="T96" fmla="*/ 292 h 2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sp>
          <p:nvSpPr>
            <p:cNvPr id="9" name="Freeform 12"/>
            <p:cNvSpPr>
              <a:spLocks noChangeArrowheads="1"/>
            </p:cNvSpPr>
            <p:nvPr/>
          </p:nvSpPr>
          <p:spPr bwMode="auto">
            <a:xfrm>
              <a:off x="0" y="281"/>
              <a:ext cx="498" cy="964"/>
            </a:xfrm>
            <a:custGeom>
              <a:avLst/>
              <a:gdLst>
                <a:gd name="T0" fmla="*/ 63 w 573"/>
                <a:gd name="T1" fmla="*/ 4 h 1111"/>
                <a:gd name="T2" fmla="*/ 26 w 573"/>
                <a:gd name="T3" fmla="*/ 28 h 1111"/>
                <a:gd name="T4" fmla="*/ 3 w 573"/>
                <a:gd name="T5" fmla="*/ 65 h 1111"/>
                <a:gd name="T6" fmla="*/ 0 w 573"/>
                <a:gd name="T7" fmla="*/ 442 h 1111"/>
                <a:gd name="T8" fmla="*/ 1 w 573"/>
                <a:gd name="T9" fmla="*/ 448 h 1111"/>
                <a:gd name="T10" fmla="*/ 8 w 573"/>
                <a:gd name="T11" fmla="*/ 462 h 1111"/>
                <a:gd name="T12" fmla="*/ 23 w 573"/>
                <a:gd name="T13" fmla="*/ 477 h 1111"/>
                <a:gd name="T14" fmla="*/ 49 w 573"/>
                <a:gd name="T15" fmla="*/ 483 h 1111"/>
                <a:gd name="T16" fmla="*/ 73 w 573"/>
                <a:gd name="T17" fmla="*/ 478 h 1111"/>
                <a:gd name="T18" fmla="*/ 87 w 573"/>
                <a:gd name="T19" fmla="*/ 463 h 1111"/>
                <a:gd name="T20" fmla="*/ 92 w 573"/>
                <a:gd name="T21" fmla="*/ 448 h 1111"/>
                <a:gd name="T22" fmla="*/ 94 w 573"/>
                <a:gd name="T23" fmla="*/ 436 h 1111"/>
                <a:gd name="T24" fmla="*/ 94 w 573"/>
                <a:gd name="T25" fmla="*/ 144 h 1111"/>
                <a:gd name="T26" fmla="*/ 117 w 573"/>
                <a:gd name="T27" fmla="*/ 925 h 1111"/>
                <a:gd name="T28" fmla="*/ 120 w 573"/>
                <a:gd name="T29" fmla="*/ 931 h 1111"/>
                <a:gd name="T30" fmla="*/ 131 w 573"/>
                <a:gd name="T31" fmla="*/ 945 h 1111"/>
                <a:gd name="T32" fmla="*/ 151 w 573"/>
                <a:gd name="T33" fmla="*/ 959 h 1111"/>
                <a:gd name="T34" fmla="*/ 173 w 573"/>
                <a:gd name="T35" fmla="*/ 964 h 1111"/>
                <a:gd name="T36" fmla="*/ 197 w 573"/>
                <a:gd name="T37" fmla="*/ 963 h 1111"/>
                <a:gd name="T38" fmla="*/ 222 w 573"/>
                <a:gd name="T39" fmla="*/ 952 h 1111"/>
                <a:gd name="T40" fmla="*/ 236 w 573"/>
                <a:gd name="T41" fmla="*/ 937 h 1111"/>
                <a:gd name="T42" fmla="*/ 242 w 573"/>
                <a:gd name="T43" fmla="*/ 927 h 1111"/>
                <a:gd name="T44" fmla="*/ 242 w 573"/>
                <a:gd name="T45" fmla="*/ 433 h 1111"/>
                <a:gd name="T46" fmla="*/ 262 w 573"/>
                <a:gd name="T47" fmla="*/ 436 h 1111"/>
                <a:gd name="T48" fmla="*/ 262 w 573"/>
                <a:gd name="T49" fmla="*/ 463 h 1111"/>
                <a:gd name="T50" fmla="*/ 264 w 573"/>
                <a:gd name="T51" fmla="*/ 512 h 1111"/>
                <a:gd name="T52" fmla="*/ 264 w 573"/>
                <a:gd name="T53" fmla="*/ 576 h 1111"/>
                <a:gd name="T54" fmla="*/ 264 w 573"/>
                <a:gd name="T55" fmla="*/ 651 h 1111"/>
                <a:gd name="T56" fmla="*/ 264 w 573"/>
                <a:gd name="T57" fmla="*/ 727 h 1111"/>
                <a:gd name="T58" fmla="*/ 265 w 573"/>
                <a:gd name="T59" fmla="*/ 803 h 1111"/>
                <a:gd name="T60" fmla="*/ 265 w 573"/>
                <a:gd name="T61" fmla="*/ 871 h 1111"/>
                <a:gd name="T62" fmla="*/ 265 w 573"/>
                <a:gd name="T63" fmla="*/ 925 h 1111"/>
                <a:gd name="T64" fmla="*/ 266 w 573"/>
                <a:gd name="T65" fmla="*/ 931 h 1111"/>
                <a:gd name="T66" fmla="*/ 274 w 573"/>
                <a:gd name="T67" fmla="*/ 944 h 1111"/>
                <a:gd name="T68" fmla="*/ 291 w 573"/>
                <a:gd name="T69" fmla="*/ 957 h 1111"/>
                <a:gd name="T70" fmla="*/ 323 w 573"/>
                <a:gd name="T71" fmla="*/ 964 h 1111"/>
                <a:gd name="T72" fmla="*/ 355 w 573"/>
                <a:gd name="T73" fmla="*/ 957 h 1111"/>
                <a:gd name="T74" fmla="*/ 373 w 573"/>
                <a:gd name="T75" fmla="*/ 945 h 1111"/>
                <a:gd name="T76" fmla="*/ 380 w 573"/>
                <a:gd name="T77" fmla="*/ 931 h 1111"/>
                <a:gd name="T78" fmla="*/ 381 w 573"/>
                <a:gd name="T79" fmla="*/ 926 h 1111"/>
                <a:gd name="T80" fmla="*/ 405 w 573"/>
                <a:gd name="T81" fmla="*/ 144 h 1111"/>
                <a:gd name="T82" fmla="*/ 407 w 573"/>
                <a:gd name="T83" fmla="*/ 436 h 1111"/>
                <a:gd name="T84" fmla="*/ 410 w 573"/>
                <a:gd name="T85" fmla="*/ 449 h 1111"/>
                <a:gd name="T86" fmla="*/ 420 w 573"/>
                <a:gd name="T87" fmla="*/ 466 h 1111"/>
                <a:gd name="T88" fmla="*/ 439 w 573"/>
                <a:gd name="T89" fmla="*/ 478 h 1111"/>
                <a:gd name="T90" fmla="*/ 466 w 573"/>
                <a:gd name="T91" fmla="*/ 478 h 1111"/>
                <a:gd name="T92" fmla="*/ 484 w 573"/>
                <a:gd name="T93" fmla="*/ 466 h 1111"/>
                <a:gd name="T94" fmla="*/ 495 w 573"/>
                <a:gd name="T95" fmla="*/ 449 h 1111"/>
                <a:gd name="T96" fmla="*/ 498 w 573"/>
                <a:gd name="T97" fmla="*/ 441 h 1111"/>
                <a:gd name="T98" fmla="*/ 497 w 573"/>
                <a:gd name="T99" fmla="*/ 59 h 1111"/>
                <a:gd name="T100" fmla="*/ 475 w 573"/>
                <a:gd name="T101" fmla="*/ 24 h 1111"/>
                <a:gd name="T102" fmla="*/ 440 w 573"/>
                <a:gd name="T103" fmla="*/ 3 h 1111"/>
                <a:gd name="T104" fmla="*/ 8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
                <a:gd name="T160" fmla="*/ 0 h 1111"/>
                <a:gd name="T161" fmla="*/ 573 w 573"/>
                <a:gd name="T162" fmla="*/ 1111 h 11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grpSp>
      <p:grpSp>
        <p:nvGrpSpPr>
          <p:cNvPr id="10" name="Group 10"/>
          <p:cNvGrpSpPr>
            <a:grpSpLocks/>
          </p:cNvGrpSpPr>
          <p:nvPr/>
        </p:nvGrpSpPr>
        <p:grpSpPr bwMode="auto">
          <a:xfrm>
            <a:off x="7572396" y="3143248"/>
            <a:ext cx="647699" cy="1190624"/>
            <a:chOff x="0" y="0"/>
            <a:chExt cx="498" cy="1245"/>
          </a:xfrm>
          <a:solidFill>
            <a:srgbClr val="0070C0"/>
          </a:solidFill>
        </p:grpSpPr>
        <p:sp>
          <p:nvSpPr>
            <p:cNvPr id="11" name="Freeform 11"/>
            <p:cNvSpPr>
              <a:spLocks noChangeArrowheads="1"/>
            </p:cNvSpPr>
            <p:nvPr/>
          </p:nvSpPr>
          <p:spPr bwMode="auto">
            <a:xfrm>
              <a:off x="121" y="0"/>
              <a:ext cx="233" cy="254"/>
            </a:xfrm>
            <a:custGeom>
              <a:avLst/>
              <a:gdLst>
                <a:gd name="T0" fmla="*/ 116 w 267"/>
                <a:gd name="T1" fmla="*/ 0 h 292"/>
                <a:gd name="T2" fmla="*/ 140 w 267"/>
                <a:gd name="T3" fmla="*/ 3 h 292"/>
                <a:gd name="T4" fmla="*/ 162 w 267"/>
                <a:gd name="T5" fmla="*/ 10 h 292"/>
                <a:gd name="T6" fmla="*/ 182 w 267"/>
                <a:gd name="T7" fmla="*/ 22 h 292"/>
                <a:gd name="T8" fmla="*/ 199 w 267"/>
                <a:gd name="T9" fmla="*/ 37 h 292"/>
                <a:gd name="T10" fmla="*/ 214 w 267"/>
                <a:gd name="T11" fmla="*/ 56 h 292"/>
                <a:gd name="T12" fmla="*/ 224 w 267"/>
                <a:gd name="T13" fmla="*/ 77 h 292"/>
                <a:gd name="T14" fmla="*/ 231 w 267"/>
                <a:gd name="T15" fmla="*/ 101 h 292"/>
                <a:gd name="T16" fmla="*/ 233 w 267"/>
                <a:gd name="T17" fmla="*/ 127 h 292"/>
                <a:gd name="T18" fmla="*/ 231 w 267"/>
                <a:gd name="T19" fmla="*/ 152 h 292"/>
                <a:gd name="T20" fmla="*/ 224 w 267"/>
                <a:gd name="T21" fmla="*/ 177 h 292"/>
                <a:gd name="T22" fmla="*/ 214 w 267"/>
                <a:gd name="T23" fmla="*/ 197 h 292"/>
                <a:gd name="T24" fmla="*/ 199 w 267"/>
                <a:gd name="T25" fmla="*/ 217 h 292"/>
                <a:gd name="T26" fmla="*/ 182 w 267"/>
                <a:gd name="T27" fmla="*/ 232 h 292"/>
                <a:gd name="T28" fmla="*/ 162 w 267"/>
                <a:gd name="T29" fmla="*/ 244 h 292"/>
                <a:gd name="T30" fmla="*/ 140 w 267"/>
                <a:gd name="T31" fmla="*/ 251 h 292"/>
                <a:gd name="T32" fmla="*/ 116 w 267"/>
                <a:gd name="T33" fmla="*/ 254 h 292"/>
                <a:gd name="T34" fmla="*/ 90 w 267"/>
                <a:gd name="T35" fmla="*/ 251 h 292"/>
                <a:gd name="T36" fmla="*/ 65 w 267"/>
                <a:gd name="T37" fmla="*/ 241 h 292"/>
                <a:gd name="T38" fmla="*/ 45 w 267"/>
                <a:gd name="T39" fmla="*/ 226 h 292"/>
                <a:gd name="T40" fmla="*/ 25 w 267"/>
                <a:gd name="T41" fmla="*/ 206 h 292"/>
                <a:gd name="T42" fmla="*/ 11 w 267"/>
                <a:gd name="T43" fmla="*/ 183 h 292"/>
                <a:gd name="T44" fmla="*/ 3 w 267"/>
                <a:gd name="T45" fmla="*/ 155 h 292"/>
                <a:gd name="T46" fmla="*/ 0 w 267"/>
                <a:gd name="T47" fmla="*/ 127 h 292"/>
                <a:gd name="T48" fmla="*/ 3 w 267"/>
                <a:gd name="T49" fmla="*/ 98 h 292"/>
                <a:gd name="T50" fmla="*/ 11 w 267"/>
                <a:gd name="T51" fmla="*/ 70 h 292"/>
                <a:gd name="T52" fmla="*/ 25 w 267"/>
                <a:gd name="T53" fmla="*/ 47 h 292"/>
                <a:gd name="T54" fmla="*/ 45 w 267"/>
                <a:gd name="T55" fmla="*/ 28 h 292"/>
                <a:gd name="T56" fmla="*/ 65 w 267"/>
                <a:gd name="T57" fmla="*/ 12 h 292"/>
                <a:gd name="T58" fmla="*/ 90 w 267"/>
                <a:gd name="T59" fmla="*/ 3 h 292"/>
                <a:gd name="T60" fmla="*/ 116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
                <a:gd name="T94" fmla="*/ 0 h 292"/>
                <a:gd name="T95" fmla="*/ 267 w 267"/>
                <a:gd name="T96" fmla="*/ 292 h 2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sp>
          <p:nvSpPr>
            <p:cNvPr id="12" name="Freeform 12"/>
            <p:cNvSpPr>
              <a:spLocks noChangeArrowheads="1"/>
            </p:cNvSpPr>
            <p:nvPr/>
          </p:nvSpPr>
          <p:spPr bwMode="auto">
            <a:xfrm>
              <a:off x="0" y="281"/>
              <a:ext cx="498" cy="964"/>
            </a:xfrm>
            <a:custGeom>
              <a:avLst/>
              <a:gdLst>
                <a:gd name="T0" fmla="*/ 63 w 573"/>
                <a:gd name="T1" fmla="*/ 4 h 1111"/>
                <a:gd name="T2" fmla="*/ 26 w 573"/>
                <a:gd name="T3" fmla="*/ 28 h 1111"/>
                <a:gd name="T4" fmla="*/ 3 w 573"/>
                <a:gd name="T5" fmla="*/ 65 h 1111"/>
                <a:gd name="T6" fmla="*/ 0 w 573"/>
                <a:gd name="T7" fmla="*/ 442 h 1111"/>
                <a:gd name="T8" fmla="*/ 1 w 573"/>
                <a:gd name="T9" fmla="*/ 448 h 1111"/>
                <a:gd name="T10" fmla="*/ 8 w 573"/>
                <a:gd name="T11" fmla="*/ 462 h 1111"/>
                <a:gd name="T12" fmla="*/ 23 w 573"/>
                <a:gd name="T13" fmla="*/ 477 h 1111"/>
                <a:gd name="T14" fmla="*/ 49 w 573"/>
                <a:gd name="T15" fmla="*/ 483 h 1111"/>
                <a:gd name="T16" fmla="*/ 73 w 573"/>
                <a:gd name="T17" fmla="*/ 478 h 1111"/>
                <a:gd name="T18" fmla="*/ 87 w 573"/>
                <a:gd name="T19" fmla="*/ 463 h 1111"/>
                <a:gd name="T20" fmla="*/ 92 w 573"/>
                <a:gd name="T21" fmla="*/ 448 h 1111"/>
                <a:gd name="T22" fmla="*/ 94 w 573"/>
                <a:gd name="T23" fmla="*/ 436 h 1111"/>
                <a:gd name="T24" fmla="*/ 94 w 573"/>
                <a:gd name="T25" fmla="*/ 144 h 1111"/>
                <a:gd name="T26" fmla="*/ 117 w 573"/>
                <a:gd name="T27" fmla="*/ 925 h 1111"/>
                <a:gd name="T28" fmla="*/ 120 w 573"/>
                <a:gd name="T29" fmla="*/ 931 h 1111"/>
                <a:gd name="T30" fmla="*/ 131 w 573"/>
                <a:gd name="T31" fmla="*/ 945 h 1111"/>
                <a:gd name="T32" fmla="*/ 151 w 573"/>
                <a:gd name="T33" fmla="*/ 959 h 1111"/>
                <a:gd name="T34" fmla="*/ 173 w 573"/>
                <a:gd name="T35" fmla="*/ 964 h 1111"/>
                <a:gd name="T36" fmla="*/ 197 w 573"/>
                <a:gd name="T37" fmla="*/ 963 h 1111"/>
                <a:gd name="T38" fmla="*/ 222 w 573"/>
                <a:gd name="T39" fmla="*/ 952 h 1111"/>
                <a:gd name="T40" fmla="*/ 236 w 573"/>
                <a:gd name="T41" fmla="*/ 937 h 1111"/>
                <a:gd name="T42" fmla="*/ 242 w 573"/>
                <a:gd name="T43" fmla="*/ 927 h 1111"/>
                <a:gd name="T44" fmla="*/ 242 w 573"/>
                <a:gd name="T45" fmla="*/ 433 h 1111"/>
                <a:gd name="T46" fmla="*/ 262 w 573"/>
                <a:gd name="T47" fmla="*/ 436 h 1111"/>
                <a:gd name="T48" fmla="*/ 262 w 573"/>
                <a:gd name="T49" fmla="*/ 463 h 1111"/>
                <a:gd name="T50" fmla="*/ 264 w 573"/>
                <a:gd name="T51" fmla="*/ 512 h 1111"/>
                <a:gd name="T52" fmla="*/ 264 w 573"/>
                <a:gd name="T53" fmla="*/ 576 h 1111"/>
                <a:gd name="T54" fmla="*/ 264 w 573"/>
                <a:gd name="T55" fmla="*/ 651 h 1111"/>
                <a:gd name="T56" fmla="*/ 264 w 573"/>
                <a:gd name="T57" fmla="*/ 727 h 1111"/>
                <a:gd name="T58" fmla="*/ 265 w 573"/>
                <a:gd name="T59" fmla="*/ 803 h 1111"/>
                <a:gd name="T60" fmla="*/ 265 w 573"/>
                <a:gd name="T61" fmla="*/ 871 h 1111"/>
                <a:gd name="T62" fmla="*/ 265 w 573"/>
                <a:gd name="T63" fmla="*/ 925 h 1111"/>
                <a:gd name="T64" fmla="*/ 266 w 573"/>
                <a:gd name="T65" fmla="*/ 931 h 1111"/>
                <a:gd name="T66" fmla="*/ 274 w 573"/>
                <a:gd name="T67" fmla="*/ 944 h 1111"/>
                <a:gd name="T68" fmla="*/ 291 w 573"/>
                <a:gd name="T69" fmla="*/ 957 h 1111"/>
                <a:gd name="T70" fmla="*/ 323 w 573"/>
                <a:gd name="T71" fmla="*/ 964 h 1111"/>
                <a:gd name="T72" fmla="*/ 355 w 573"/>
                <a:gd name="T73" fmla="*/ 957 h 1111"/>
                <a:gd name="T74" fmla="*/ 373 w 573"/>
                <a:gd name="T75" fmla="*/ 945 h 1111"/>
                <a:gd name="T76" fmla="*/ 380 w 573"/>
                <a:gd name="T77" fmla="*/ 931 h 1111"/>
                <a:gd name="T78" fmla="*/ 381 w 573"/>
                <a:gd name="T79" fmla="*/ 926 h 1111"/>
                <a:gd name="T80" fmla="*/ 405 w 573"/>
                <a:gd name="T81" fmla="*/ 144 h 1111"/>
                <a:gd name="T82" fmla="*/ 407 w 573"/>
                <a:gd name="T83" fmla="*/ 436 h 1111"/>
                <a:gd name="T84" fmla="*/ 410 w 573"/>
                <a:gd name="T85" fmla="*/ 449 h 1111"/>
                <a:gd name="T86" fmla="*/ 420 w 573"/>
                <a:gd name="T87" fmla="*/ 466 h 1111"/>
                <a:gd name="T88" fmla="*/ 439 w 573"/>
                <a:gd name="T89" fmla="*/ 478 h 1111"/>
                <a:gd name="T90" fmla="*/ 466 w 573"/>
                <a:gd name="T91" fmla="*/ 478 h 1111"/>
                <a:gd name="T92" fmla="*/ 484 w 573"/>
                <a:gd name="T93" fmla="*/ 466 h 1111"/>
                <a:gd name="T94" fmla="*/ 495 w 573"/>
                <a:gd name="T95" fmla="*/ 449 h 1111"/>
                <a:gd name="T96" fmla="*/ 498 w 573"/>
                <a:gd name="T97" fmla="*/ 441 h 1111"/>
                <a:gd name="T98" fmla="*/ 497 w 573"/>
                <a:gd name="T99" fmla="*/ 59 h 1111"/>
                <a:gd name="T100" fmla="*/ 475 w 573"/>
                <a:gd name="T101" fmla="*/ 24 h 1111"/>
                <a:gd name="T102" fmla="*/ 440 w 573"/>
                <a:gd name="T103" fmla="*/ 3 h 1111"/>
                <a:gd name="T104" fmla="*/ 8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
                <a:gd name="T160" fmla="*/ 0 h 1111"/>
                <a:gd name="T161" fmla="*/ 573 w 573"/>
                <a:gd name="T162" fmla="*/ 1111 h 11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grpSp>
      <p:grpSp>
        <p:nvGrpSpPr>
          <p:cNvPr id="13" name="Group 10"/>
          <p:cNvGrpSpPr>
            <a:grpSpLocks/>
          </p:cNvGrpSpPr>
          <p:nvPr/>
        </p:nvGrpSpPr>
        <p:grpSpPr bwMode="auto">
          <a:xfrm>
            <a:off x="8286776" y="3143248"/>
            <a:ext cx="647699" cy="1190624"/>
            <a:chOff x="0" y="0"/>
            <a:chExt cx="498" cy="1245"/>
          </a:xfrm>
          <a:solidFill>
            <a:srgbClr val="0070C0"/>
          </a:solidFill>
        </p:grpSpPr>
        <p:sp>
          <p:nvSpPr>
            <p:cNvPr id="14" name="Freeform 11"/>
            <p:cNvSpPr>
              <a:spLocks noChangeArrowheads="1"/>
            </p:cNvSpPr>
            <p:nvPr/>
          </p:nvSpPr>
          <p:spPr bwMode="auto">
            <a:xfrm>
              <a:off x="121" y="0"/>
              <a:ext cx="233" cy="254"/>
            </a:xfrm>
            <a:custGeom>
              <a:avLst/>
              <a:gdLst>
                <a:gd name="T0" fmla="*/ 116 w 267"/>
                <a:gd name="T1" fmla="*/ 0 h 292"/>
                <a:gd name="T2" fmla="*/ 140 w 267"/>
                <a:gd name="T3" fmla="*/ 3 h 292"/>
                <a:gd name="T4" fmla="*/ 162 w 267"/>
                <a:gd name="T5" fmla="*/ 10 h 292"/>
                <a:gd name="T6" fmla="*/ 182 w 267"/>
                <a:gd name="T7" fmla="*/ 22 h 292"/>
                <a:gd name="T8" fmla="*/ 199 w 267"/>
                <a:gd name="T9" fmla="*/ 37 h 292"/>
                <a:gd name="T10" fmla="*/ 214 w 267"/>
                <a:gd name="T11" fmla="*/ 56 h 292"/>
                <a:gd name="T12" fmla="*/ 224 w 267"/>
                <a:gd name="T13" fmla="*/ 77 h 292"/>
                <a:gd name="T14" fmla="*/ 231 w 267"/>
                <a:gd name="T15" fmla="*/ 101 h 292"/>
                <a:gd name="T16" fmla="*/ 233 w 267"/>
                <a:gd name="T17" fmla="*/ 127 h 292"/>
                <a:gd name="T18" fmla="*/ 231 w 267"/>
                <a:gd name="T19" fmla="*/ 152 h 292"/>
                <a:gd name="T20" fmla="*/ 224 w 267"/>
                <a:gd name="T21" fmla="*/ 177 h 292"/>
                <a:gd name="T22" fmla="*/ 214 w 267"/>
                <a:gd name="T23" fmla="*/ 197 h 292"/>
                <a:gd name="T24" fmla="*/ 199 w 267"/>
                <a:gd name="T25" fmla="*/ 217 h 292"/>
                <a:gd name="T26" fmla="*/ 182 w 267"/>
                <a:gd name="T27" fmla="*/ 232 h 292"/>
                <a:gd name="T28" fmla="*/ 162 w 267"/>
                <a:gd name="T29" fmla="*/ 244 h 292"/>
                <a:gd name="T30" fmla="*/ 140 w 267"/>
                <a:gd name="T31" fmla="*/ 251 h 292"/>
                <a:gd name="T32" fmla="*/ 116 w 267"/>
                <a:gd name="T33" fmla="*/ 254 h 292"/>
                <a:gd name="T34" fmla="*/ 90 w 267"/>
                <a:gd name="T35" fmla="*/ 251 h 292"/>
                <a:gd name="T36" fmla="*/ 65 w 267"/>
                <a:gd name="T37" fmla="*/ 241 h 292"/>
                <a:gd name="T38" fmla="*/ 45 w 267"/>
                <a:gd name="T39" fmla="*/ 226 h 292"/>
                <a:gd name="T40" fmla="*/ 25 w 267"/>
                <a:gd name="T41" fmla="*/ 206 h 292"/>
                <a:gd name="T42" fmla="*/ 11 w 267"/>
                <a:gd name="T43" fmla="*/ 183 h 292"/>
                <a:gd name="T44" fmla="*/ 3 w 267"/>
                <a:gd name="T45" fmla="*/ 155 h 292"/>
                <a:gd name="T46" fmla="*/ 0 w 267"/>
                <a:gd name="T47" fmla="*/ 127 h 292"/>
                <a:gd name="T48" fmla="*/ 3 w 267"/>
                <a:gd name="T49" fmla="*/ 98 h 292"/>
                <a:gd name="T50" fmla="*/ 11 w 267"/>
                <a:gd name="T51" fmla="*/ 70 h 292"/>
                <a:gd name="T52" fmla="*/ 25 w 267"/>
                <a:gd name="T53" fmla="*/ 47 h 292"/>
                <a:gd name="T54" fmla="*/ 45 w 267"/>
                <a:gd name="T55" fmla="*/ 28 h 292"/>
                <a:gd name="T56" fmla="*/ 65 w 267"/>
                <a:gd name="T57" fmla="*/ 12 h 292"/>
                <a:gd name="T58" fmla="*/ 90 w 267"/>
                <a:gd name="T59" fmla="*/ 3 h 292"/>
                <a:gd name="T60" fmla="*/ 116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
                <a:gd name="T94" fmla="*/ 0 h 292"/>
                <a:gd name="T95" fmla="*/ 267 w 267"/>
                <a:gd name="T96" fmla="*/ 292 h 2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sp>
          <p:nvSpPr>
            <p:cNvPr id="15" name="Freeform 12"/>
            <p:cNvSpPr>
              <a:spLocks noChangeArrowheads="1"/>
            </p:cNvSpPr>
            <p:nvPr/>
          </p:nvSpPr>
          <p:spPr bwMode="auto">
            <a:xfrm>
              <a:off x="0" y="281"/>
              <a:ext cx="498" cy="964"/>
            </a:xfrm>
            <a:custGeom>
              <a:avLst/>
              <a:gdLst>
                <a:gd name="T0" fmla="*/ 63 w 573"/>
                <a:gd name="T1" fmla="*/ 4 h 1111"/>
                <a:gd name="T2" fmla="*/ 26 w 573"/>
                <a:gd name="T3" fmla="*/ 28 h 1111"/>
                <a:gd name="T4" fmla="*/ 3 w 573"/>
                <a:gd name="T5" fmla="*/ 65 h 1111"/>
                <a:gd name="T6" fmla="*/ 0 w 573"/>
                <a:gd name="T7" fmla="*/ 442 h 1111"/>
                <a:gd name="T8" fmla="*/ 1 w 573"/>
                <a:gd name="T9" fmla="*/ 448 h 1111"/>
                <a:gd name="T10" fmla="*/ 8 w 573"/>
                <a:gd name="T11" fmla="*/ 462 h 1111"/>
                <a:gd name="T12" fmla="*/ 23 w 573"/>
                <a:gd name="T13" fmla="*/ 477 h 1111"/>
                <a:gd name="T14" fmla="*/ 49 w 573"/>
                <a:gd name="T15" fmla="*/ 483 h 1111"/>
                <a:gd name="T16" fmla="*/ 73 w 573"/>
                <a:gd name="T17" fmla="*/ 478 h 1111"/>
                <a:gd name="T18" fmla="*/ 87 w 573"/>
                <a:gd name="T19" fmla="*/ 463 h 1111"/>
                <a:gd name="T20" fmla="*/ 92 w 573"/>
                <a:gd name="T21" fmla="*/ 448 h 1111"/>
                <a:gd name="T22" fmla="*/ 94 w 573"/>
                <a:gd name="T23" fmla="*/ 436 h 1111"/>
                <a:gd name="T24" fmla="*/ 94 w 573"/>
                <a:gd name="T25" fmla="*/ 144 h 1111"/>
                <a:gd name="T26" fmla="*/ 117 w 573"/>
                <a:gd name="T27" fmla="*/ 925 h 1111"/>
                <a:gd name="T28" fmla="*/ 120 w 573"/>
                <a:gd name="T29" fmla="*/ 931 h 1111"/>
                <a:gd name="T30" fmla="*/ 131 w 573"/>
                <a:gd name="T31" fmla="*/ 945 h 1111"/>
                <a:gd name="T32" fmla="*/ 151 w 573"/>
                <a:gd name="T33" fmla="*/ 959 h 1111"/>
                <a:gd name="T34" fmla="*/ 173 w 573"/>
                <a:gd name="T35" fmla="*/ 964 h 1111"/>
                <a:gd name="T36" fmla="*/ 197 w 573"/>
                <a:gd name="T37" fmla="*/ 963 h 1111"/>
                <a:gd name="T38" fmla="*/ 222 w 573"/>
                <a:gd name="T39" fmla="*/ 952 h 1111"/>
                <a:gd name="T40" fmla="*/ 236 w 573"/>
                <a:gd name="T41" fmla="*/ 937 h 1111"/>
                <a:gd name="T42" fmla="*/ 242 w 573"/>
                <a:gd name="T43" fmla="*/ 927 h 1111"/>
                <a:gd name="T44" fmla="*/ 242 w 573"/>
                <a:gd name="T45" fmla="*/ 433 h 1111"/>
                <a:gd name="T46" fmla="*/ 262 w 573"/>
                <a:gd name="T47" fmla="*/ 436 h 1111"/>
                <a:gd name="T48" fmla="*/ 262 w 573"/>
                <a:gd name="T49" fmla="*/ 463 h 1111"/>
                <a:gd name="T50" fmla="*/ 264 w 573"/>
                <a:gd name="T51" fmla="*/ 512 h 1111"/>
                <a:gd name="T52" fmla="*/ 264 w 573"/>
                <a:gd name="T53" fmla="*/ 576 h 1111"/>
                <a:gd name="T54" fmla="*/ 264 w 573"/>
                <a:gd name="T55" fmla="*/ 651 h 1111"/>
                <a:gd name="T56" fmla="*/ 264 w 573"/>
                <a:gd name="T57" fmla="*/ 727 h 1111"/>
                <a:gd name="T58" fmla="*/ 265 w 573"/>
                <a:gd name="T59" fmla="*/ 803 h 1111"/>
                <a:gd name="T60" fmla="*/ 265 w 573"/>
                <a:gd name="T61" fmla="*/ 871 h 1111"/>
                <a:gd name="T62" fmla="*/ 265 w 573"/>
                <a:gd name="T63" fmla="*/ 925 h 1111"/>
                <a:gd name="T64" fmla="*/ 266 w 573"/>
                <a:gd name="T65" fmla="*/ 931 h 1111"/>
                <a:gd name="T66" fmla="*/ 274 w 573"/>
                <a:gd name="T67" fmla="*/ 944 h 1111"/>
                <a:gd name="T68" fmla="*/ 291 w 573"/>
                <a:gd name="T69" fmla="*/ 957 h 1111"/>
                <a:gd name="T70" fmla="*/ 323 w 573"/>
                <a:gd name="T71" fmla="*/ 964 h 1111"/>
                <a:gd name="T72" fmla="*/ 355 w 573"/>
                <a:gd name="T73" fmla="*/ 957 h 1111"/>
                <a:gd name="T74" fmla="*/ 373 w 573"/>
                <a:gd name="T75" fmla="*/ 945 h 1111"/>
                <a:gd name="T76" fmla="*/ 380 w 573"/>
                <a:gd name="T77" fmla="*/ 931 h 1111"/>
                <a:gd name="T78" fmla="*/ 381 w 573"/>
                <a:gd name="T79" fmla="*/ 926 h 1111"/>
                <a:gd name="T80" fmla="*/ 405 w 573"/>
                <a:gd name="T81" fmla="*/ 144 h 1111"/>
                <a:gd name="T82" fmla="*/ 407 w 573"/>
                <a:gd name="T83" fmla="*/ 436 h 1111"/>
                <a:gd name="T84" fmla="*/ 410 w 573"/>
                <a:gd name="T85" fmla="*/ 449 h 1111"/>
                <a:gd name="T86" fmla="*/ 420 w 573"/>
                <a:gd name="T87" fmla="*/ 466 h 1111"/>
                <a:gd name="T88" fmla="*/ 439 w 573"/>
                <a:gd name="T89" fmla="*/ 478 h 1111"/>
                <a:gd name="T90" fmla="*/ 466 w 573"/>
                <a:gd name="T91" fmla="*/ 478 h 1111"/>
                <a:gd name="T92" fmla="*/ 484 w 573"/>
                <a:gd name="T93" fmla="*/ 466 h 1111"/>
                <a:gd name="T94" fmla="*/ 495 w 573"/>
                <a:gd name="T95" fmla="*/ 449 h 1111"/>
                <a:gd name="T96" fmla="*/ 498 w 573"/>
                <a:gd name="T97" fmla="*/ 441 h 1111"/>
                <a:gd name="T98" fmla="*/ 497 w 573"/>
                <a:gd name="T99" fmla="*/ 59 h 1111"/>
                <a:gd name="T100" fmla="*/ 475 w 573"/>
                <a:gd name="T101" fmla="*/ 24 h 1111"/>
                <a:gd name="T102" fmla="*/ 440 w 573"/>
                <a:gd name="T103" fmla="*/ 3 h 1111"/>
                <a:gd name="T104" fmla="*/ 8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
                <a:gd name="T160" fmla="*/ 0 h 1111"/>
                <a:gd name="T161" fmla="*/ 573 w 573"/>
                <a:gd name="T162" fmla="*/ 1111 h 11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grpSp>
      <p:grpSp>
        <p:nvGrpSpPr>
          <p:cNvPr id="16" name="Group 10"/>
          <p:cNvGrpSpPr>
            <a:grpSpLocks/>
          </p:cNvGrpSpPr>
          <p:nvPr/>
        </p:nvGrpSpPr>
        <p:grpSpPr bwMode="auto">
          <a:xfrm>
            <a:off x="8072462" y="3857630"/>
            <a:ext cx="361947" cy="500068"/>
            <a:chOff x="0" y="0"/>
            <a:chExt cx="498" cy="1245"/>
          </a:xfrm>
          <a:solidFill>
            <a:srgbClr val="0070C0"/>
          </a:solidFill>
        </p:grpSpPr>
        <p:sp>
          <p:nvSpPr>
            <p:cNvPr id="17" name="Freeform 11"/>
            <p:cNvSpPr>
              <a:spLocks noChangeArrowheads="1"/>
            </p:cNvSpPr>
            <p:nvPr/>
          </p:nvSpPr>
          <p:spPr bwMode="auto">
            <a:xfrm>
              <a:off x="121" y="0"/>
              <a:ext cx="233" cy="254"/>
            </a:xfrm>
            <a:custGeom>
              <a:avLst/>
              <a:gdLst>
                <a:gd name="T0" fmla="*/ 116 w 267"/>
                <a:gd name="T1" fmla="*/ 0 h 292"/>
                <a:gd name="T2" fmla="*/ 140 w 267"/>
                <a:gd name="T3" fmla="*/ 3 h 292"/>
                <a:gd name="T4" fmla="*/ 162 w 267"/>
                <a:gd name="T5" fmla="*/ 10 h 292"/>
                <a:gd name="T6" fmla="*/ 182 w 267"/>
                <a:gd name="T7" fmla="*/ 22 h 292"/>
                <a:gd name="T8" fmla="*/ 199 w 267"/>
                <a:gd name="T9" fmla="*/ 37 h 292"/>
                <a:gd name="T10" fmla="*/ 214 w 267"/>
                <a:gd name="T11" fmla="*/ 56 h 292"/>
                <a:gd name="T12" fmla="*/ 224 w 267"/>
                <a:gd name="T13" fmla="*/ 77 h 292"/>
                <a:gd name="T14" fmla="*/ 231 w 267"/>
                <a:gd name="T15" fmla="*/ 101 h 292"/>
                <a:gd name="T16" fmla="*/ 233 w 267"/>
                <a:gd name="T17" fmla="*/ 127 h 292"/>
                <a:gd name="T18" fmla="*/ 231 w 267"/>
                <a:gd name="T19" fmla="*/ 152 h 292"/>
                <a:gd name="T20" fmla="*/ 224 w 267"/>
                <a:gd name="T21" fmla="*/ 177 h 292"/>
                <a:gd name="T22" fmla="*/ 214 w 267"/>
                <a:gd name="T23" fmla="*/ 197 h 292"/>
                <a:gd name="T24" fmla="*/ 199 w 267"/>
                <a:gd name="T25" fmla="*/ 217 h 292"/>
                <a:gd name="T26" fmla="*/ 182 w 267"/>
                <a:gd name="T27" fmla="*/ 232 h 292"/>
                <a:gd name="T28" fmla="*/ 162 w 267"/>
                <a:gd name="T29" fmla="*/ 244 h 292"/>
                <a:gd name="T30" fmla="*/ 140 w 267"/>
                <a:gd name="T31" fmla="*/ 251 h 292"/>
                <a:gd name="T32" fmla="*/ 116 w 267"/>
                <a:gd name="T33" fmla="*/ 254 h 292"/>
                <a:gd name="T34" fmla="*/ 90 w 267"/>
                <a:gd name="T35" fmla="*/ 251 h 292"/>
                <a:gd name="T36" fmla="*/ 65 w 267"/>
                <a:gd name="T37" fmla="*/ 241 h 292"/>
                <a:gd name="T38" fmla="*/ 45 w 267"/>
                <a:gd name="T39" fmla="*/ 226 h 292"/>
                <a:gd name="T40" fmla="*/ 25 w 267"/>
                <a:gd name="T41" fmla="*/ 206 h 292"/>
                <a:gd name="T42" fmla="*/ 11 w 267"/>
                <a:gd name="T43" fmla="*/ 183 h 292"/>
                <a:gd name="T44" fmla="*/ 3 w 267"/>
                <a:gd name="T45" fmla="*/ 155 h 292"/>
                <a:gd name="T46" fmla="*/ 0 w 267"/>
                <a:gd name="T47" fmla="*/ 127 h 292"/>
                <a:gd name="T48" fmla="*/ 3 w 267"/>
                <a:gd name="T49" fmla="*/ 98 h 292"/>
                <a:gd name="T50" fmla="*/ 11 w 267"/>
                <a:gd name="T51" fmla="*/ 70 h 292"/>
                <a:gd name="T52" fmla="*/ 25 w 267"/>
                <a:gd name="T53" fmla="*/ 47 h 292"/>
                <a:gd name="T54" fmla="*/ 45 w 267"/>
                <a:gd name="T55" fmla="*/ 28 h 292"/>
                <a:gd name="T56" fmla="*/ 65 w 267"/>
                <a:gd name="T57" fmla="*/ 12 h 292"/>
                <a:gd name="T58" fmla="*/ 90 w 267"/>
                <a:gd name="T59" fmla="*/ 3 h 292"/>
                <a:gd name="T60" fmla="*/ 116 w 267"/>
                <a:gd name="T61" fmla="*/ 0 h 2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7"/>
                <a:gd name="T94" fmla="*/ 0 h 292"/>
                <a:gd name="T95" fmla="*/ 267 w 267"/>
                <a:gd name="T96" fmla="*/ 292 h 29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sp>
          <p:nvSpPr>
            <p:cNvPr id="18" name="Freeform 12"/>
            <p:cNvSpPr>
              <a:spLocks noChangeArrowheads="1"/>
            </p:cNvSpPr>
            <p:nvPr/>
          </p:nvSpPr>
          <p:spPr bwMode="auto">
            <a:xfrm>
              <a:off x="0" y="281"/>
              <a:ext cx="498" cy="964"/>
            </a:xfrm>
            <a:custGeom>
              <a:avLst/>
              <a:gdLst>
                <a:gd name="T0" fmla="*/ 63 w 573"/>
                <a:gd name="T1" fmla="*/ 4 h 1111"/>
                <a:gd name="T2" fmla="*/ 26 w 573"/>
                <a:gd name="T3" fmla="*/ 28 h 1111"/>
                <a:gd name="T4" fmla="*/ 3 w 573"/>
                <a:gd name="T5" fmla="*/ 65 h 1111"/>
                <a:gd name="T6" fmla="*/ 0 w 573"/>
                <a:gd name="T7" fmla="*/ 442 h 1111"/>
                <a:gd name="T8" fmla="*/ 1 w 573"/>
                <a:gd name="T9" fmla="*/ 448 h 1111"/>
                <a:gd name="T10" fmla="*/ 8 w 573"/>
                <a:gd name="T11" fmla="*/ 462 h 1111"/>
                <a:gd name="T12" fmla="*/ 23 w 573"/>
                <a:gd name="T13" fmla="*/ 477 h 1111"/>
                <a:gd name="T14" fmla="*/ 49 w 573"/>
                <a:gd name="T15" fmla="*/ 483 h 1111"/>
                <a:gd name="T16" fmla="*/ 73 w 573"/>
                <a:gd name="T17" fmla="*/ 478 h 1111"/>
                <a:gd name="T18" fmla="*/ 87 w 573"/>
                <a:gd name="T19" fmla="*/ 463 h 1111"/>
                <a:gd name="T20" fmla="*/ 92 w 573"/>
                <a:gd name="T21" fmla="*/ 448 h 1111"/>
                <a:gd name="T22" fmla="*/ 94 w 573"/>
                <a:gd name="T23" fmla="*/ 436 h 1111"/>
                <a:gd name="T24" fmla="*/ 94 w 573"/>
                <a:gd name="T25" fmla="*/ 144 h 1111"/>
                <a:gd name="T26" fmla="*/ 117 w 573"/>
                <a:gd name="T27" fmla="*/ 925 h 1111"/>
                <a:gd name="T28" fmla="*/ 120 w 573"/>
                <a:gd name="T29" fmla="*/ 931 h 1111"/>
                <a:gd name="T30" fmla="*/ 131 w 573"/>
                <a:gd name="T31" fmla="*/ 945 h 1111"/>
                <a:gd name="T32" fmla="*/ 151 w 573"/>
                <a:gd name="T33" fmla="*/ 959 h 1111"/>
                <a:gd name="T34" fmla="*/ 173 w 573"/>
                <a:gd name="T35" fmla="*/ 964 h 1111"/>
                <a:gd name="T36" fmla="*/ 197 w 573"/>
                <a:gd name="T37" fmla="*/ 963 h 1111"/>
                <a:gd name="T38" fmla="*/ 222 w 573"/>
                <a:gd name="T39" fmla="*/ 952 h 1111"/>
                <a:gd name="T40" fmla="*/ 236 w 573"/>
                <a:gd name="T41" fmla="*/ 937 h 1111"/>
                <a:gd name="T42" fmla="*/ 242 w 573"/>
                <a:gd name="T43" fmla="*/ 927 h 1111"/>
                <a:gd name="T44" fmla="*/ 242 w 573"/>
                <a:gd name="T45" fmla="*/ 433 h 1111"/>
                <a:gd name="T46" fmla="*/ 262 w 573"/>
                <a:gd name="T47" fmla="*/ 436 h 1111"/>
                <a:gd name="T48" fmla="*/ 262 w 573"/>
                <a:gd name="T49" fmla="*/ 463 h 1111"/>
                <a:gd name="T50" fmla="*/ 264 w 573"/>
                <a:gd name="T51" fmla="*/ 512 h 1111"/>
                <a:gd name="T52" fmla="*/ 264 w 573"/>
                <a:gd name="T53" fmla="*/ 576 h 1111"/>
                <a:gd name="T54" fmla="*/ 264 w 573"/>
                <a:gd name="T55" fmla="*/ 651 h 1111"/>
                <a:gd name="T56" fmla="*/ 264 w 573"/>
                <a:gd name="T57" fmla="*/ 727 h 1111"/>
                <a:gd name="T58" fmla="*/ 265 w 573"/>
                <a:gd name="T59" fmla="*/ 803 h 1111"/>
                <a:gd name="T60" fmla="*/ 265 w 573"/>
                <a:gd name="T61" fmla="*/ 871 h 1111"/>
                <a:gd name="T62" fmla="*/ 265 w 573"/>
                <a:gd name="T63" fmla="*/ 925 h 1111"/>
                <a:gd name="T64" fmla="*/ 266 w 573"/>
                <a:gd name="T65" fmla="*/ 931 h 1111"/>
                <a:gd name="T66" fmla="*/ 274 w 573"/>
                <a:gd name="T67" fmla="*/ 944 h 1111"/>
                <a:gd name="T68" fmla="*/ 291 w 573"/>
                <a:gd name="T69" fmla="*/ 957 h 1111"/>
                <a:gd name="T70" fmla="*/ 323 w 573"/>
                <a:gd name="T71" fmla="*/ 964 h 1111"/>
                <a:gd name="T72" fmla="*/ 355 w 573"/>
                <a:gd name="T73" fmla="*/ 957 h 1111"/>
                <a:gd name="T74" fmla="*/ 373 w 573"/>
                <a:gd name="T75" fmla="*/ 945 h 1111"/>
                <a:gd name="T76" fmla="*/ 380 w 573"/>
                <a:gd name="T77" fmla="*/ 931 h 1111"/>
                <a:gd name="T78" fmla="*/ 381 w 573"/>
                <a:gd name="T79" fmla="*/ 926 h 1111"/>
                <a:gd name="T80" fmla="*/ 405 w 573"/>
                <a:gd name="T81" fmla="*/ 144 h 1111"/>
                <a:gd name="T82" fmla="*/ 407 w 573"/>
                <a:gd name="T83" fmla="*/ 436 h 1111"/>
                <a:gd name="T84" fmla="*/ 410 w 573"/>
                <a:gd name="T85" fmla="*/ 449 h 1111"/>
                <a:gd name="T86" fmla="*/ 420 w 573"/>
                <a:gd name="T87" fmla="*/ 466 h 1111"/>
                <a:gd name="T88" fmla="*/ 439 w 573"/>
                <a:gd name="T89" fmla="*/ 478 h 1111"/>
                <a:gd name="T90" fmla="*/ 466 w 573"/>
                <a:gd name="T91" fmla="*/ 478 h 1111"/>
                <a:gd name="T92" fmla="*/ 484 w 573"/>
                <a:gd name="T93" fmla="*/ 466 h 1111"/>
                <a:gd name="T94" fmla="*/ 495 w 573"/>
                <a:gd name="T95" fmla="*/ 449 h 1111"/>
                <a:gd name="T96" fmla="*/ 498 w 573"/>
                <a:gd name="T97" fmla="*/ 441 h 1111"/>
                <a:gd name="T98" fmla="*/ 497 w 573"/>
                <a:gd name="T99" fmla="*/ 59 h 1111"/>
                <a:gd name="T100" fmla="*/ 475 w 573"/>
                <a:gd name="T101" fmla="*/ 24 h 1111"/>
                <a:gd name="T102" fmla="*/ 440 w 573"/>
                <a:gd name="T103" fmla="*/ 3 h 1111"/>
                <a:gd name="T104" fmla="*/ 82 w 573"/>
                <a:gd name="T105" fmla="*/ 0 h 111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73"/>
                <a:gd name="T160" fmla="*/ 0 h 1111"/>
                <a:gd name="T161" fmla="*/ 573 w 573"/>
                <a:gd name="T162" fmla="*/ 1111 h 111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close/>
                </a:path>
              </a:pathLst>
            </a:custGeom>
            <a:grpFill/>
            <a:ln w="9525" cmpd="sng">
              <a:noFill/>
              <a:bevel/>
              <a:headEnd/>
              <a:tailEnd/>
            </a:ln>
            <a:scene3d>
              <a:camera prst="orthographicFront"/>
              <a:lightRig rig="threePt" dir="t"/>
            </a:scene3d>
            <a:sp3d>
              <a:bevelT/>
            </a:sp3d>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accel="50000" decel="50000" fill="remove" grpId="1" nodeType="clickEffect">
                                  <p:stCondLst>
                                    <p:cond delay="0"/>
                                  </p:stCondLst>
                                  <p:childTnLst>
                                    <p:animScale>
                                      <p:cBhvr>
                                        <p:cTn id="11" dur="1000" fill="hold"/>
                                        <p:tgtEl>
                                          <p:spTgt spid="6"/>
                                        </p:tgtEl>
                                      </p:cBhvr>
                                      <p:by x="120000" y="120000"/>
                                    </p:animScale>
                                  </p:childTnLst>
                                </p:cTn>
                              </p:par>
                              <p:par>
                                <p:cTn id="12" presetID="14" presetClass="entr" presetSubtype="1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par>
                                <p:cTn id="15" presetID="14" presetClass="entr" presetSubtype="1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horizontal)">
                                      <p:cBhvr>
                                        <p:cTn id="17" dur="500"/>
                                        <p:tgtEl>
                                          <p:spTgt spid="10"/>
                                        </p:tgtEl>
                                      </p:cBhvr>
                                    </p:animEffect>
                                  </p:childTnLst>
                                </p:cTn>
                              </p:par>
                              <p:par>
                                <p:cTn id="18" presetID="14" presetClass="entr" presetSubtype="1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randombar(horizontal)">
                                      <p:cBhvr>
                                        <p:cTn id="20" dur="500"/>
                                        <p:tgtEl>
                                          <p:spTgt spid="16"/>
                                        </p:tgtEl>
                                      </p:cBhvr>
                                    </p:animEffect>
                                  </p:childTnLst>
                                </p:cTn>
                              </p:par>
                              <p:par>
                                <p:cTn id="21" presetID="14" presetClass="entr" presetSubtype="1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randombar(horizontal)">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14</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8</a:t>
            </a:r>
            <a:r>
              <a:rPr lang="zh-CN" altLang="en-US" sz="2000" b="1" dirty="0" smtClean="0">
                <a:solidFill>
                  <a:srgbClr val="002060"/>
                </a:solidFill>
                <a:latin typeface="+mj-ea"/>
                <a:ea typeface="+mj-ea"/>
              </a:rPr>
              <a:t>、月还款额的限定</a:t>
            </a:r>
            <a:endParaRPr lang="zh-CN" altLang="en-US" sz="2000" b="1" dirty="0">
              <a:solidFill>
                <a:srgbClr val="002060"/>
              </a:solidFill>
              <a:latin typeface="+mj-ea"/>
              <a:ea typeface="+mj-ea"/>
            </a:endParaRPr>
          </a:p>
        </p:txBody>
      </p:sp>
      <p:graphicFrame>
        <p:nvGraphicFramePr>
          <p:cNvPr id="6" name="图示 5"/>
          <p:cNvGraphicFramePr/>
          <p:nvPr/>
        </p:nvGraphicFramePr>
        <p:xfrm>
          <a:off x="428596" y="785794"/>
          <a:ext cx="8143932"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graphicEl>
                                              <a:dgm id="{53C09D88-DBF2-4667-ACBA-D8A6CAA62F06}"/>
                                            </p:graphicEl>
                                          </p:spTgt>
                                        </p:tgtEl>
                                        <p:attrNameLst>
                                          <p:attrName>style.visibility</p:attrName>
                                        </p:attrNameLst>
                                      </p:cBhvr>
                                      <p:to>
                                        <p:strVal val="visible"/>
                                      </p:to>
                                    </p:set>
                                    <p:anim calcmode="lin" valueType="num">
                                      <p:cBhvr>
                                        <p:cTn id="7" dur="1000" fill="hold"/>
                                        <p:tgtEl>
                                          <p:spTgt spid="6">
                                            <p:graphicEl>
                                              <a:dgm id="{53C09D88-DBF2-4667-ACBA-D8A6CAA62F06}"/>
                                            </p:graphicEl>
                                          </p:spTgt>
                                        </p:tgtEl>
                                        <p:attrNameLst>
                                          <p:attrName>ppt_w</p:attrName>
                                        </p:attrNameLst>
                                      </p:cBhvr>
                                      <p:tavLst>
                                        <p:tav tm="0">
                                          <p:val>
                                            <p:strVal val="#ppt_w*0.70"/>
                                          </p:val>
                                        </p:tav>
                                        <p:tav tm="100000">
                                          <p:val>
                                            <p:strVal val="#ppt_w"/>
                                          </p:val>
                                        </p:tav>
                                      </p:tavLst>
                                    </p:anim>
                                    <p:anim calcmode="lin" valueType="num">
                                      <p:cBhvr>
                                        <p:cTn id="8" dur="1000" fill="hold"/>
                                        <p:tgtEl>
                                          <p:spTgt spid="6">
                                            <p:graphicEl>
                                              <a:dgm id="{53C09D88-DBF2-4667-ACBA-D8A6CAA62F06}"/>
                                            </p:graphicEl>
                                          </p:spTgt>
                                        </p:tgtEl>
                                        <p:attrNameLst>
                                          <p:attrName>ppt_h</p:attrName>
                                        </p:attrNameLst>
                                      </p:cBhvr>
                                      <p:tavLst>
                                        <p:tav tm="0">
                                          <p:val>
                                            <p:strVal val="#ppt_h"/>
                                          </p:val>
                                        </p:tav>
                                        <p:tav tm="100000">
                                          <p:val>
                                            <p:strVal val="#ppt_h"/>
                                          </p:val>
                                        </p:tav>
                                      </p:tavLst>
                                    </p:anim>
                                    <p:animEffect transition="in" filter="fade">
                                      <p:cBhvr>
                                        <p:cTn id="9" dur="1000"/>
                                        <p:tgtEl>
                                          <p:spTgt spid="6">
                                            <p:graphicEl>
                                              <a:dgm id="{53C09D88-DBF2-4667-ACBA-D8A6CAA62F06}"/>
                                            </p:graphic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graphicEl>
                                              <a:dgm id="{CBD24A96-42B9-4403-B23B-AE297B6C8333}"/>
                                            </p:graphicEl>
                                          </p:spTgt>
                                        </p:tgtEl>
                                        <p:attrNameLst>
                                          <p:attrName>style.visibility</p:attrName>
                                        </p:attrNameLst>
                                      </p:cBhvr>
                                      <p:to>
                                        <p:strVal val="visible"/>
                                      </p:to>
                                    </p:set>
                                    <p:anim calcmode="lin" valueType="num">
                                      <p:cBhvr>
                                        <p:cTn id="12" dur="1000" fill="hold"/>
                                        <p:tgtEl>
                                          <p:spTgt spid="6">
                                            <p:graphicEl>
                                              <a:dgm id="{CBD24A96-42B9-4403-B23B-AE297B6C8333}"/>
                                            </p:graphicEl>
                                          </p:spTgt>
                                        </p:tgtEl>
                                        <p:attrNameLst>
                                          <p:attrName>ppt_w</p:attrName>
                                        </p:attrNameLst>
                                      </p:cBhvr>
                                      <p:tavLst>
                                        <p:tav tm="0">
                                          <p:val>
                                            <p:strVal val="#ppt_w*0.70"/>
                                          </p:val>
                                        </p:tav>
                                        <p:tav tm="100000">
                                          <p:val>
                                            <p:strVal val="#ppt_w"/>
                                          </p:val>
                                        </p:tav>
                                      </p:tavLst>
                                    </p:anim>
                                    <p:anim calcmode="lin" valueType="num">
                                      <p:cBhvr>
                                        <p:cTn id="13" dur="1000" fill="hold"/>
                                        <p:tgtEl>
                                          <p:spTgt spid="6">
                                            <p:graphicEl>
                                              <a:dgm id="{CBD24A96-42B9-4403-B23B-AE297B6C8333}"/>
                                            </p:graphicEl>
                                          </p:spTgt>
                                        </p:tgtEl>
                                        <p:attrNameLst>
                                          <p:attrName>ppt_h</p:attrName>
                                        </p:attrNameLst>
                                      </p:cBhvr>
                                      <p:tavLst>
                                        <p:tav tm="0">
                                          <p:val>
                                            <p:strVal val="#ppt_h"/>
                                          </p:val>
                                        </p:tav>
                                        <p:tav tm="100000">
                                          <p:val>
                                            <p:strVal val="#ppt_h"/>
                                          </p:val>
                                        </p:tav>
                                      </p:tavLst>
                                    </p:anim>
                                    <p:animEffect transition="in" filter="fade">
                                      <p:cBhvr>
                                        <p:cTn id="14" dur="1000"/>
                                        <p:tgtEl>
                                          <p:spTgt spid="6">
                                            <p:graphicEl>
                                              <a:dgm id="{CBD24A96-42B9-4403-B23B-AE297B6C8333}"/>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
                                            <p:graphicEl>
                                              <a:dgm id="{7475DE91-BB10-49B4-859B-C646B7440F37}"/>
                                            </p:graphicEl>
                                          </p:spTgt>
                                        </p:tgtEl>
                                        <p:attrNameLst>
                                          <p:attrName>style.visibility</p:attrName>
                                        </p:attrNameLst>
                                      </p:cBhvr>
                                      <p:to>
                                        <p:strVal val="visible"/>
                                      </p:to>
                                    </p:set>
                                    <p:anim calcmode="lin" valueType="num">
                                      <p:cBhvr>
                                        <p:cTn id="19" dur="1000" fill="hold"/>
                                        <p:tgtEl>
                                          <p:spTgt spid="6">
                                            <p:graphicEl>
                                              <a:dgm id="{7475DE91-BB10-49B4-859B-C646B7440F37}"/>
                                            </p:graphicEl>
                                          </p:spTgt>
                                        </p:tgtEl>
                                        <p:attrNameLst>
                                          <p:attrName>ppt_w</p:attrName>
                                        </p:attrNameLst>
                                      </p:cBhvr>
                                      <p:tavLst>
                                        <p:tav tm="0">
                                          <p:val>
                                            <p:strVal val="#ppt_w*0.70"/>
                                          </p:val>
                                        </p:tav>
                                        <p:tav tm="100000">
                                          <p:val>
                                            <p:strVal val="#ppt_w"/>
                                          </p:val>
                                        </p:tav>
                                      </p:tavLst>
                                    </p:anim>
                                    <p:anim calcmode="lin" valueType="num">
                                      <p:cBhvr>
                                        <p:cTn id="20" dur="1000" fill="hold"/>
                                        <p:tgtEl>
                                          <p:spTgt spid="6">
                                            <p:graphicEl>
                                              <a:dgm id="{7475DE91-BB10-49B4-859B-C646B7440F37}"/>
                                            </p:graphicEl>
                                          </p:spTgt>
                                        </p:tgtEl>
                                        <p:attrNameLst>
                                          <p:attrName>ppt_h</p:attrName>
                                        </p:attrNameLst>
                                      </p:cBhvr>
                                      <p:tavLst>
                                        <p:tav tm="0">
                                          <p:val>
                                            <p:strVal val="#ppt_h"/>
                                          </p:val>
                                        </p:tav>
                                        <p:tav tm="100000">
                                          <p:val>
                                            <p:strVal val="#ppt_h"/>
                                          </p:val>
                                        </p:tav>
                                      </p:tavLst>
                                    </p:anim>
                                    <p:animEffect transition="in" filter="fade">
                                      <p:cBhvr>
                                        <p:cTn id="21" dur="1000"/>
                                        <p:tgtEl>
                                          <p:spTgt spid="6">
                                            <p:graphicEl>
                                              <a:dgm id="{7475DE91-BB10-49B4-859B-C646B7440F37}"/>
                                            </p:graphic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6">
                                            <p:graphicEl>
                                              <a:dgm id="{1D3DBF22-D510-45C0-BAD2-6F4651F86A98}"/>
                                            </p:graphicEl>
                                          </p:spTgt>
                                        </p:tgtEl>
                                        <p:attrNameLst>
                                          <p:attrName>style.visibility</p:attrName>
                                        </p:attrNameLst>
                                      </p:cBhvr>
                                      <p:to>
                                        <p:strVal val="visible"/>
                                      </p:to>
                                    </p:set>
                                    <p:anim calcmode="lin" valueType="num">
                                      <p:cBhvr>
                                        <p:cTn id="24" dur="1000" fill="hold"/>
                                        <p:tgtEl>
                                          <p:spTgt spid="6">
                                            <p:graphicEl>
                                              <a:dgm id="{1D3DBF22-D510-45C0-BAD2-6F4651F86A98}"/>
                                            </p:graphicEl>
                                          </p:spTgt>
                                        </p:tgtEl>
                                        <p:attrNameLst>
                                          <p:attrName>ppt_w</p:attrName>
                                        </p:attrNameLst>
                                      </p:cBhvr>
                                      <p:tavLst>
                                        <p:tav tm="0">
                                          <p:val>
                                            <p:strVal val="#ppt_w*0.70"/>
                                          </p:val>
                                        </p:tav>
                                        <p:tav tm="100000">
                                          <p:val>
                                            <p:strVal val="#ppt_w"/>
                                          </p:val>
                                        </p:tav>
                                      </p:tavLst>
                                    </p:anim>
                                    <p:anim calcmode="lin" valueType="num">
                                      <p:cBhvr>
                                        <p:cTn id="25" dur="1000" fill="hold"/>
                                        <p:tgtEl>
                                          <p:spTgt spid="6">
                                            <p:graphicEl>
                                              <a:dgm id="{1D3DBF22-D510-45C0-BAD2-6F4651F86A98}"/>
                                            </p:graphicEl>
                                          </p:spTgt>
                                        </p:tgtEl>
                                        <p:attrNameLst>
                                          <p:attrName>ppt_h</p:attrName>
                                        </p:attrNameLst>
                                      </p:cBhvr>
                                      <p:tavLst>
                                        <p:tav tm="0">
                                          <p:val>
                                            <p:strVal val="#ppt_h"/>
                                          </p:val>
                                        </p:tav>
                                        <p:tav tm="100000">
                                          <p:val>
                                            <p:strVal val="#ppt_h"/>
                                          </p:val>
                                        </p:tav>
                                      </p:tavLst>
                                    </p:anim>
                                    <p:animEffect transition="in" filter="fade">
                                      <p:cBhvr>
                                        <p:cTn id="26" dur="1000"/>
                                        <p:tgtEl>
                                          <p:spTgt spid="6">
                                            <p:graphicEl>
                                              <a:dgm id="{1D3DBF22-D510-45C0-BAD2-6F4651F86A98}"/>
                                            </p:graphicEl>
                                          </p:spTgt>
                                        </p:tgtEl>
                                      </p:cBhvr>
                                    </p:animEffect>
                                  </p:childTnLst>
                                </p:cTn>
                              </p:par>
                            </p:childTnLst>
                          </p:cTn>
                        </p:par>
                        <p:par>
                          <p:cTn id="27" fill="hold">
                            <p:stCondLst>
                              <p:cond delay="1000"/>
                            </p:stCondLst>
                            <p:childTnLst>
                              <p:par>
                                <p:cTn id="28" presetID="64" presetClass="path" presetSubtype="0" accel="50000" decel="50000" fill="remove" grpId="1" nodeType="afterEffect">
                                  <p:stCondLst>
                                    <p:cond delay="0"/>
                                  </p:stCondLst>
                                  <p:childTnLst>
                                    <p:animMotion origin="layout" path="M 0 0  L 0 -0.39967  E" pathEditMode="relative" ptsTypes="">
                                      <p:cBhvr>
                                        <p:cTn id="29" dur="1000" fill="hold"/>
                                        <p:tgtEl>
                                          <p:spTgt spid="6">
                                            <p:graphicEl>
                                              <a:dgm id="{53C09D88-DBF2-4667-ACBA-D8A6CAA62F06}"/>
                                            </p:graphicEl>
                                          </p:spTgt>
                                        </p:tgtEl>
                                        <p:attrNameLst>
                                          <p:attrName>ppt_x</p:attrName>
                                          <p:attrName>ppt_y</p:attrName>
                                        </p:attrNameLst>
                                      </p:cBhvr>
                                    </p:animMotion>
                                  </p:childTnLst>
                                </p:cTn>
                              </p:par>
                            </p:childTnLst>
                          </p:cTn>
                        </p:par>
                        <p:par>
                          <p:cTn id="30" fill="hold">
                            <p:stCondLst>
                              <p:cond delay="2000"/>
                            </p:stCondLst>
                            <p:childTnLst>
                              <p:par>
                                <p:cTn id="31" presetID="42" presetClass="path" presetSubtype="0" accel="50000" decel="50000" fill="remove" grpId="1" nodeType="afterEffect">
                                  <p:stCondLst>
                                    <p:cond delay="0"/>
                                  </p:stCondLst>
                                  <p:childTnLst>
                                    <p:animMotion origin="layout" path="M 0 0  L 0 0.39967  E" pathEditMode="relative" ptsTypes="">
                                      <p:cBhvr>
                                        <p:cTn id="32" dur="1000" fill="hold"/>
                                        <p:tgtEl>
                                          <p:spTgt spid="6">
                                            <p:graphicEl>
                                              <a:dgm id="{7475DE91-BB10-49B4-859B-C646B7440F37}"/>
                                            </p:graphic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Graphic spid="6" grpI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15</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9</a:t>
            </a:r>
            <a:r>
              <a:rPr lang="zh-CN" altLang="en-US" sz="2000" b="1" dirty="0" smtClean="0">
                <a:solidFill>
                  <a:srgbClr val="002060"/>
                </a:solidFill>
                <a:latin typeface="+mj-ea"/>
                <a:ea typeface="+mj-ea"/>
              </a:rPr>
              <a:t>、贷款期限要求</a:t>
            </a:r>
            <a:endParaRPr lang="zh-CN" altLang="en-US" sz="2000" b="1" dirty="0">
              <a:solidFill>
                <a:srgbClr val="002060"/>
              </a:solidFill>
              <a:latin typeface="+mj-ea"/>
              <a:ea typeface="+mj-ea"/>
            </a:endParaRPr>
          </a:p>
        </p:txBody>
      </p:sp>
      <p:graphicFrame>
        <p:nvGraphicFramePr>
          <p:cNvPr id="5" name="图示 4"/>
          <p:cNvGraphicFramePr/>
          <p:nvPr/>
        </p:nvGraphicFramePr>
        <p:xfrm>
          <a:off x="428596" y="1000108"/>
          <a:ext cx="4048132"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图示 5"/>
          <p:cNvGraphicFramePr/>
          <p:nvPr/>
        </p:nvGraphicFramePr>
        <p:xfrm>
          <a:off x="4714876" y="1000108"/>
          <a:ext cx="3786214" cy="42862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16</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10</a:t>
            </a:r>
            <a:r>
              <a:rPr lang="zh-CN" altLang="en-US" sz="2000" b="1" dirty="0" smtClean="0">
                <a:solidFill>
                  <a:srgbClr val="002060"/>
                </a:solidFill>
                <a:latin typeface="+mj-ea"/>
                <a:ea typeface="+mj-ea"/>
              </a:rPr>
              <a:t>、贷款利率</a:t>
            </a:r>
            <a:endParaRPr lang="zh-CN" altLang="en-US" sz="2000" b="1" dirty="0">
              <a:solidFill>
                <a:srgbClr val="002060"/>
              </a:solidFill>
              <a:latin typeface="+mj-ea"/>
              <a:ea typeface="+mj-ea"/>
            </a:endParaRPr>
          </a:p>
        </p:txBody>
      </p:sp>
      <p:graphicFrame>
        <p:nvGraphicFramePr>
          <p:cNvPr id="5" name="图示 4"/>
          <p:cNvGraphicFramePr/>
          <p:nvPr/>
        </p:nvGraphicFramePr>
        <p:xfrm>
          <a:off x="1000100" y="1071546"/>
          <a:ext cx="7215238"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17</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12</a:t>
            </a:r>
            <a:r>
              <a:rPr lang="zh-CN" altLang="en-US" sz="2000" b="1" dirty="0" smtClean="0">
                <a:solidFill>
                  <a:srgbClr val="002060"/>
                </a:solidFill>
                <a:latin typeface="+mj-ea"/>
                <a:ea typeface="+mj-ea"/>
              </a:rPr>
              <a:t>、违规惩处</a:t>
            </a:r>
            <a:endParaRPr lang="zh-CN" altLang="en-US" sz="2000" b="1" dirty="0">
              <a:solidFill>
                <a:srgbClr val="002060"/>
              </a:solidFill>
              <a:latin typeface="+mj-ea"/>
              <a:ea typeface="+mj-ea"/>
            </a:endParaRPr>
          </a:p>
        </p:txBody>
      </p:sp>
      <p:sp>
        <p:nvSpPr>
          <p:cNvPr id="5" name="TextBox 4"/>
          <p:cNvSpPr txBox="1"/>
          <p:nvPr/>
        </p:nvSpPr>
        <p:spPr>
          <a:xfrm>
            <a:off x="357158" y="714356"/>
            <a:ext cx="8799204" cy="4708981"/>
          </a:xfrm>
          <a:prstGeom prst="rect">
            <a:avLst/>
          </a:prstGeom>
          <a:noFill/>
        </p:spPr>
        <p:txBody>
          <a:bodyPr wrap="none" rtlCol="0">
            <a:spAutoFit/>
          </a:bodyPr>
          <a:lstStyle/>
          <a:p>
            <a:r>
              <a:rPr lang="zh-CN" altLang="en-US" sz="2000" dirty="0" smtClean="0">
                <a:solidFill>
                  <a:srgbClr val="002060"/>
                </a:solidFill>
                <a:latin typeface="+mn-ea"/>
              </a:rPr>
              <a:t>        缴存职工有违反住房公积金政策的行为，中心有权视违约情节轻重下</a:t>
            </a:r>
            <a:endParaRPr lang="en-US" altLang="zh-CN" sz="2000" dirty="0" smtClean="0">
              <a:solidFill>
                <a:srgbClr val="002060"/>
              </a:solidFill>
              <a:latin typeface="+mn-ea"/>
            </a:endParaRPr>
          </a:p>
          <a:p>
            <a:r>
              <a:rPr lang="zh-CN" altLang="en-US" sz="2000" dirty="0" smtClean="0">
                <a:solidFill>
                  <a:srgbClr val="002060"/>
                </a:solidFill>
                <a:latin typeface="+mn-ea"/>
              </a:rPr>
              <a:t>调其贷款最高额度或拒绝受理其贷款申请。</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zh-CN" altLang="en-US" sz="2000" dirty="0" smtClean="0">
                <a:solidFill>
                  <a:srgbClr val="002060"/>
                </a:solidFill>
                <a:latin typeface="+mn-ea"/>
              </a:rPr>
              <a:t>        申请贷款前</a:t>
            </a:r>
            <a:r>
              <a:rPr lang="en-US" altLang="zh-CN" sz="2000" dirty="0" smtClean="0">
                <a:solidFill>
                  <a:srgbClr val="002060"/>
                </a:solidFill>
                <a:latin typeface="+mn-ea"/>
              </a:rPr>
              <a:t>2</a:t>
            </a:r>
            <a:r>
              <a:rPr lang="zh-CN" altLang="en-US" sz="2000" dirty="0" smtClean="0">
                <a:solidFill>
                  <a:srgbClr val="002060"/>
                </a:solidFill>
                <a:latin typeface="+mn-ea"/>
              </a:rPr>
              <a:t>年内，个人征信系统和住房公积金管理信息系统显示借款</a:t>
            </a:r>
            <a:endParaRPr lang="en-US" altLang="zh-CN" sz="2000" dirty="0" smtClean="0">
              <a:solidFill>
                <a:srgbClr val="002060"/>
              </a:solidFill>
              <a:latin typeface="+mn-ea"/>
            </a:endParaRPr>
          </a:p>
          <a:p>
            <a:r>
              <a:rPr lang="zh-CN" altLang="en-US" sz="2000" dirty="0" smtClean="0">
                <a:solidFill>
                  <a:srgbClr val="002060"/>
                </a:solidFill>
                <a:latin typeface="+mn-ea"/>
              </a:rPr>
              <a:t>申请人及配偶贷款（不含助学贷款）逾期连续达到</a:t>
            </a:r>
            <a:r>
              <a:rPr lang="en-US" altLang="zh-CN" sz="2000" dirty="0" smtClean="0">
                <a:solidFill>
                  <a:srgbClr val="002060"/>
                </a:solidFill>
                <a:latin typeface="+mn-ea"/>
              </a:rPr>
              <a:t>6</a:t>
            </a:r>
            <a:r>
              <a:rPr lang="zh-CN" altLang="en-US" sz="2000" dirty="0" smtClean="0">
                <a:solidFill>
                  <a:srgbClr val="002060"/>
                </a:solidFill>
                <a:latin typeface="+mn-ea"/>
              </a:rPr>
              <a:t>期的，不予贷款；存在</a:t>
            </a:r>
            <a:endParaRPr lang="en-US" altLang="zh-CN" sz="2000" dirty="0" smtClean="0">
              <a:solidFill>
                <a:srgbClr val="002060"/>
              </a:solidFill>
              <a:latin typeface="+mn-ea"/>
            </a:endParaRPr>
          </a:p>
          <a:p>
            <a:r>
              <a:rPr lang="zh-CN" altLang="en-US" sz="2000" dirty="0" smtClean="0">
                <a:solidFill>
                  <a:srgbClr val="002060"/>
                </a:solidFill>
                <a:latin typeface="+mn-ea"/>
              </a:rPr>
              <a:t>其他逾期情况的，视情节轻重不享受贷款额度上浮，或下调其最高额度。</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zh-CN" altLang="en-US" sz="2000" dirty="0" smtClean="0">
                <a:solidFill>
                  <a:srgbClr val="002060"/>
                </a:solidFill>
                <a:latin typeface="+mn-ea"/>
              </a:rPr>
              <a:t>        借款申请人或配偶采取伪造材料、隐瞒婚姻状况等弄虚作假方式骗取</a:t>
            </a:r>
            <a:endParaRPr lang="en-US" altLang="zh-CN" sz="2000" dirty="0" smtClean="0">
              <a:solidFill>
                <a:srgbClr val="002060"/>
              </a:solidFill>
              <a:latin typeface="+mn-ea"/>
            </a:endParaRPr>
          </a:p>
          <a:p>
            <a:r>
              <a:rPr lang="zh-CN" altLang="en-US" sz="2000" dirty="0" smtClean="0">
                <a:solidFill>
                  <a:srgbClr val="002060"/>
                </a:solidFill>
                <a:latin typeface="+mn-ea"/>
              </a:rPr>
              <a:t>贷款的，并自发现之日起</a:t>
            </a:r>
            <a:r>
              <a:rPr lang="en-US" altLang="zh-CN" sz="2000" dirty="0" smtClean="0">
                <a:solidFill>
                  <a:srgbClr val="002060"/>
                </a:solidFill>
                <a:latin typeface="+mn-ea"/>
              </a:rPr>
              <a:t>3</a:t>
            </a:r>
            <a:r>
              <a:rPr lang="zh-CN" altLang="en-US" sz="2000" dirty="0" smtClean="0">
                <a:solidFill>
                  <a:srgbClr val="002060"/>
                </a:solidFill>
                <a:latin typeface="+mn-ea"/>
              </a:rPr>
              <a:t>年内取消贷款申请资格，同时记入个人征信系统。</a:t>
            </a:r>
            <a:endParaRPr lang="en-US" altLang="zh-CN" sz="2000" dirty="0" smtClean="0">
              <a:solidFill>
                <a:srgbClr val="002060"/>
              </a:solidFill>
              <a:latin typeface="+mn-ea"/>
            </a:endParaRPr>
          </a:p>
          <a:p>
            <a:r>
              <a:rPr lang="zh-CN" altLang="en-US" sz="2000" dirty="0" smtClean="0">
                <a:solidFill>
                  <a:srgbClr val="002060"/>
                </a:solidFill>
                <a:latin typeface="+mn-ea"/>
              </a:rPr>
              <a:t>已发放贷款的，中心有权提前收回剩余贷款全部本息。给中心造成损失的，</a:t>
            </a:r>
            <a:endParaRPr lang="en-US" altLang="zh-CN" sz="2000" dirty="0" smtClean="0">
              <a:solidFill>
                <a:srgbClr val="002060"/>
              </a:solidFill>
              <a:latin typeface="+mn-ea"/>
            </a:endParaRPr>
          </a:p>
          <a:p>
            <a:r>
              <a:rPr lang="zh-CN" altLang="en-US" sz="2000" dirty="0" smtClean="0">
                <a:solidFill>
                  <a:srgbClr val="002060"/>
                </a:solidFill>
                <a:latin typeface="+mn-ea"/>
              </a:rPr>
              <a:t>应予赔偿，中心有权追究其法律责任。</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zh-CN" altLang="en-US" sz="2000" dirty="0" smtClean="0">
                <a:solidFill>
                  <a:srgbClr val="002060"/>
                </a:solidFill>
                <a:latin typeface="+mn-ea"/>
              </a:rPr>
              <a:t>        借款人在贷款后无故不正常缴存住房公积金的，或贷款存续期间发生</a:t>
            </a:r>
            <a:endParaRPr lang="en-US" altLang="zh-CN" sz="2000" dirty="0" smtClean="0">
              <a:solidFill>
                <a:srgbClr val="002060"/>
              </a:solidFill>
              <a:latin typeface="+mn-ea"/>
            </a:endParaRPr>
          </a:p>
          <a:p>
            <a:r>
              <a:rPr lang="zh-CN" altLang="en-US" sz="2000" dirty="0" smtClean="0">
                <a:solidFill>
                  <a:srgbClr val="002060"/>
                </a:solidFill>
                <a:latin typeface="+mn-ea"/>
              </a:rPr>
              <a:t>违约，经多次催收仍处于违约状态且无正当理由的，资金中心有权提前收回</a:t>
            </a:r>
            <a:endParaRPr lang="en-US" altLang="zh-CN" sz="2000" dirty="0" smtClean="0">
              <a:solidFill>
                <a:srgbClr val="002060"/>
              </a:solidFill>
              <a:latin typeface="+mn-ea"/>
            </a:endParaRPr>
          </a:p>
          <a:p>
            <a:r>
              <a:rPr lang="zh-CN" altLang="en-US" sz="2000" dirty="0" smtClean="0">
                <a:solidFill>
                  <a:srgbClr val="002060"/>
                </a:solidFill>
                <a:latin typeface="+mn-ea"/>
              </a:rPr>
              <a:t>剩余贷款全部本息，并将不良行为记入相关信用记录。 </a:t>
            </a:r>
            <a:endParaRPr lang="zh-CN" altLang="en-US" sz="2000" dirty="0">
              <a:solidFill>
                <a:srgbClr val="002060"/>
              </a:solidFill>
              <a:latin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4" name="灯片编号占位符 3"/>
          <p:cNvSpPr>
            <a:spLocks noGrp="1"/>
          </p:cNvSpPr>
          <p:nvPr>
            <p:ph type="sldNum" sz="quarter" idx="12"/>
          </p:nvPr>
        </p:nvSpPr>
        <p:spPr/>
        <p:txBody>
          <a:bodyPr/>
          <a:lstStyle/>
          <a:p>
            <a:fld id="{49F4BA8F-7B64-4198-9505-0CB5D4D3B366}" type="slidenum">
              <a:rPr lang="zh-CN" altLang="en-US" smtClean="0"/>
              <a:pPr/>
              <a:t>18</a:t>
            </a:fld>
            <a:endParaRPr lang="zh-CN" altLang="en-US"/>
          </a:p>
        </p:txBody>
      </p:sp>
      <p:sp>
        <p:nvSpPr>
          <p:cNvPr id="7" name="标题 6"/>
          <p:cNvSpPr>
            <a:spLocks noGrp="1"/>
          </p:cNvSpPr>
          <p:nvPr>
            <p:ph type="title"/>
          </p:nvPr>
        </p:nvSpPr>
        <p:spPr>
          <a:xfrm>
            <a:off x="428596" y="2285992"/>
            <a:ext cx="8353425" cy="750292"/>
          </a:xfrm>
        </p:spPr>
        <p:txBody>
          <a:bodyPr>
            <a:normAutofit/>
          </a:bodyPr>
          <a:lstStyle/>
          <a:p>
            <a:r>
              <a:rPr lang="en-US" altLang="zh-CN" sz="4000" dirty="0" smtClean="0">
                <a:solidFill>
                  <a:schemeClr val="accent3"/>
                </a:solidFill>
              </a:rPr>
              <a:t>“</a:t>
            </a:r>
            <a:r>
              <a:rPr lang="zh-CN" altLang="en-US" sz="4000" dirty="0" smtClean="0">
                <a:solidFill>
                  <a:schemeClr val="accent3"/>
                </a:solidFill>
              </a:rPr>
              <a:t>一步式</a:t>
            </a:r>
            <a:r>
              <a:rPr lang="en-US" altLang="zh-CN" sz="4000" dirty="0" smtClean="0">
                <a:solidFill>
                  <a:schemeClr val="accent3"/>
                </a:solidFill>
              </a:rPr>
              <a:t>”</a:t>
            </a:r>
            <a:r>
              <a:rPr lang="zh-CN" altLang="en-US" sz="4000" dirty="0" smtClean="0">
                <a:solidFill>
                  <a:schemeClr val="accent3"/>
                </a:solidFill>
              </a:rPr>
              <a:t>个人贷款流程</a:t>
            </a:r>
            <a:endParaRPr lang="zh-CN" altLang="en-US" sz="4000" dirty="0">
              <a:solidFill>
                <a:schemeClr val="accent3"/>
              </a:solidFill>
            </a:endParaRPr>
          </a:p>
        </p:txBody>
      </p:sp>
      <p:sp>
        <p:nvSpPr>
          <p:cNvPr id="8" name="文本占位符 7"/>
          <p:cNvSpPr>
            <a:spLocks noGrp="1"/>
          </p:cNvSpPr>
          <p:nvPr>
            <p:ph type="body" idx="1"/>
          </p:nvPr>
        </p:nvSpPr>
        <p:spPr>
          <a:xfrm>
            <a:off x="428596" y="1571612"/>
            <a:ext cx="8353425" cy="897306"/>
          </a:xfrm>
        </p:spPr>
        <p:txBody>
          <a:bodyPr>
            <a:noAutofit/>
          </a:bodyPr>
          <a:lstStyle/>
          <a:p>
            <a:r>
              <a:rPr lang="zh-CN" altLang="en-US" sz="2400" b="1" dirty="0" smtClean="0">
                <a:solidFill>
                  <a:srgbClr val="002060"/>
                </a:solidFill>
              </a:rPr>
              <a:t>第二节</a:t>
            </a:r>
            <a:endParaRPr lang="en-US" altLang="zh-CN" sz="2400" b="1" dirty="0" smtClean="0">
              <a:solidFill>
                <a:srgbClr val="002060"/>
              </a:solidFill>
            </a:endParaRPr>
          </a:p>
          <a:p>
            <a:endParaRPr lang="zh-CN" altLang="en-US" sz="2400" b="1" dirty="0">
              <a:solidFill>
                <a:srgbClr val="002060"/>
              </a:solidFill>
            </a:endParaRPr>
          </a:p>
        </p:txBody>
      </p:sp>
      <p:graphicFrame>
        <p:nvGraphicFramePr>
          <p:cNvPr id="15362" name="Object 39"/>
          <p:cNvGraphicFramePr>
            <a:graphicFrameLocks noGrp="1" noChangeAspect="1"/>
          </p:cNvGraphicFramePr>
          <p:nvPr/>
        </p:nvGraphicFramePr>
        <p:xfrm>
          <a:off x="8572500" y="142875"/>
          <a:ext cx="430213" cy="428625"/>
        </p:xfrm>
        <a:graphic>
          <a:graphicData uri="http://schemas.openxmlformats.org/presentationml/2006/ole">
            <p:oleObj spid="_x0000_s17410" name="Image" r:id="rId3" imgW="1612698" imgH="1612698" progId="">
              <p:embed/>
            </p:oleObj>
          </a:graphicData>
        </a:graphic>
      </p:graphicFrame>
    </p:spTree>
    <p:extLst>
      <p:ext uri="{BB962C8B-B14F-4D97-AF65-F5344CB8AC3E}">
        <p14:creationId xmlns:p14="http://schemas.microsoft.com/office/powerpoint/2010/main" xmlns="" val="26336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19</a:t>
            </a:fld>
            <a:endParaRPr lang="zh-CN" altLang="en-US" dirty="0" smtClean="0"/>
          </a:p>
        </p:txBody>
      </p:sp>
      <p:graphicFrame>
        <p:nvGraphicFramePr>
          <p:cNvPr id="4" name="内容占位符 15"/>
          <p:cNvGraphicFramePr>
            <a:graphicFrameLocks/>
          </p:cNvGraphicFramePr>
          <p:nvPr>
            <p:extLst>
              <p:ext uri="{D42A27DB-BD31-4B8C-83A1-F6EECF244321}">
                <p14:modId xmlns:p14="http://schemas.microsoft.com/office/powerpoint/2010/main" xmlns="" val="2571503154"/>
              </p:ext>
            </p:extLst>
          </p:nvPr>
        </p:nvGraphicFramePr>
        <p:xfrm>
          <a:off x="357158" y="714356"/>
          <a:ext cx="8501122"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7286644" y="285728"/>
            <a:ext cx="1500198" cy="64294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p>
        </p:txBody>
      </p:sp>
      <p:sp>
        <p:nvSpPr>
          <p:cNvPr id="12" name="标题 11"/>
          <p:cNvSpPr>
            <a:spLocks noGrp="1"/>
          </p:cNvSpPr>
          <p:nvPr>
            <p:ph type="title"/>
          </p:nvPr>
        </p:nvSpPr>
        <p:spPr/>
        <p:txBody>
          <a:bodyPr/>
          <a:lstStyle/>
          <a:p>
            <a:r>
              <a:rPr lang="zh-CN" altLang="en-US" b="1" spc="600" dirty="0" smtClean="0">
                <a:solidFill>
                  <a:srgbClr val="002060"/>
                </a:solidFill>
              </a:rPr>
              <a:t>目  录</a:t>
            </a:r>
            <a:endParaRPr lang="zh-CN" altLang="en-US" b="1" spc="600" dirty="0">
              <a:solidFill>
                <a:srgbClr val="002060"/>
              </a:solidFill>
            </a:endParaRPr>
          </a:p>
        </p:txBody>
      </p:sp>
      <p:sp>
        <p:nvSpPr>
          <p:cNvPr id="4" name="页脚占位符 3"/>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5" name="灯片编号占位符 4"/>
          <p:cNvSpPr>
            <a:spLocks noGrp="1"/>
          </p:cNvSpPr>
          <p:nvPr>
            <p:ph type="sldNum" sz="quarter" idx="12"/>
          </p:nvPr>
        </p:nvSpPr>
        <p:spPr/>
        <p:txBody>
          <a:bodyPr/>
          <a:lstStyle/>
          <a:p>
            <a:fld id="{49F4BA8F-7B64-4198-9505-0CB5D4D3B366}" type="slidenum">
              <a:rPr lang="zh-CN" altLang="en-US" smtClean="0"/>
              <a:pPr/>
              <a:t>2</a:t>
            </a:fld>
            <a:endParaRPr lang="zh-CN" altLang="en-US" dirty="0"/>
          </a:p>
        </p:txBody>
      </p:sp>
      <p:graphicFrame>
        <p:nvGraphicFramePr>
          <p:cNvPr id="2050" name="Object 39"/>
          <p:cNvGraphicFramePr>
            <a:graphicFrameLocks noGrp="1" noChangeAspect="1"/>
          </p:cNvGraphicFramePr>
          <p:nvPr/>
        </p:nvGraphicFramePr>
        <p:xfrm>
          <a:off x="8572528" y="142852"/>
          <a:ext cx="430213" cy="428625"/>
        </p:xfrm>
        <a:graphic>
          <a:graphicData uri="http://schemas.openxmlformats.org/presentationml/2006/ole">
            <p:oleObj spid="_x0000_s2050" name="Image" r:id="rId3" imgW="1612698" imgH="1612698" progId="">
              <p:embed/>
            </p:oleObj>
          </a:graphicData>
        </a:graphic>
      </p:graphicFrame>
      <p:graphicFrame>
        <p:nvGraphicFramePr>
          <p:cNvPr id="13" name="内容占位符 12"/>
          <p:cNvGraphicFramePr>
            <a:graphicFrameLocks/>
          </p:cNvGraphicFramePr>
          <p:nvPr>
            <p:extLst>
              <p:ext uri="{D42A27DB-BD31-4B8C-83A1-F6EECF244321}">
                <p14:modId xmlns:p14="http://schemas.microsoft.com/office/powerpoint/2010/main" xmlns="" val="2338865174"/>
              </p:ext>
            </p:extLst>
          </p:nvPr>
        </p:nvGraphicFramePr>
        <p:xfrm>
          <a:off x="357158" y="1071546"/>
          <a:ext cx="8358246" cy="3857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graphicEl>
                                              <a:dgm id="{2381FA19-2733-48ED-ABAA-7EDFAF30A094}"/>
                                            </p:graphicEl>
                                          </p:spTgt>
                                        </p:tgtEl>
                                        <p:attrNameLst>
                                          <p:attrName>style.visibility</p:attrName>
                                        </p:attrNameLst>
                                      </p:cBhvr>
                                      <p:to>
                                        <p:strVal val="visible"/>
                                      </p:to>
                                    </p:set>
                                    <p:anim calcmode="lin" valueType="num">
                                      <p:cBhvr additive="base">
                                        <p:cTn id="12" dur="500" fill="hold"/>
                                        <p:tgtEl>
                                          <p:spTgt spid="13">
                                            <p:graphicEl>
                                              <a:dgm id="{2381FA19-2733-48ED-ABAA-7EDFAF30A094}"/>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
                                            <p:graphicEl>
                                              <a:dgm id="{2381FA19-2733-48ED-ABAA-7EDFAF30A094}"/>
                                            </p:graphic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3">
                                            <p:graphicEl>
                                              <a:dgm id="{86239680-3CB0-4DF4-8F4D-801C589137CD}"/>
                                            </p:graphicEl>
                                          </p:spTgt>
                                        </p:tgtEl>
                                        <p:attrNameLst>
                                          <p:attrName>style.visibility</p:attrName>
                                        </p:attrNameLst>
                                      </p:cBhvr>
                                      <p:to>
                                        <p:strVal val="visible"/>
                                      </p:to>
                                    </p:set>
                                    <p:anim calcmode="lin" valueType="num">
                                      <p:cBhvr additive="base">
                                        <p:cTn id="16" dur="500" fill="hold"/>
                                        <p:tgtEl>
                                          <p:spTgt spid="13">
                                            <p:graphicEl>
                                              <a:dgm id="{86239680-3CB0-4DF4-8F4D-801C589137CD}"/>
                                            </p:graphicEl>
                                          </p:spTgt>
                                        </p:tgtEl>
                                        <p:attrNameLst>
                                          <p:attrName>ppt_x</p:attrName>
                                        </p:attrNameLst>
                                      </p:cBhvr>
                                      <p:tavLst>
                                        <p:tav tm="0">
                                          <p:val>
                                            <p:strVal val="#ppt_x"/>
                                          </p:val>
                                        </p:tav>
                                        <p:tav tm="100000">
                                          <p:val>
                                            <p:strVal val="#ppt_x"/>
                                          </p:val>
                                        </p:tav>
                                      </p:tavLst>
                                    </p:anim>
                                    <p:anim calcmode="lin" valueType="num">
                                      <p:cBhvr additive="base">
                                        <p:cTn id="17" dur="500" fill="hold"/>
                                        <p:tgtEl>
                                          <p:spTgt spid="13">
                                            <p:graphicEl>
                                              <a:dgm id="{86239680-3CB0-4DF4-8F4D-801C589137CD}"/>
                                            </p:graphic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3">
                                            <p:graphicEl>
                                              <a:dgm id="{4CE170C5-6DE4-49AE-85C4-BB9332B44101}"/>
                                            </p:graphicEl>
                                          </p:spTgt>
                                        </p:tgtEl>
                                        <p:attrNameLst>
                                          <p:attrName>style.visibility</p:attrName>
                                        </p:attrNameLst>
                                      </p:cBhvr>
                                      <p:to>
                                        <p:strVal val="visible"/>
                                      </p:to>
                                    </p:set>
                                    <p:anim calcmode="lin" valueType="num">
                                      <p:cBhvr additive="base">
                                        <p:cTn id="20" dur="500" fill="hold"/>
                                        <p:tgtEl>
                                          <p:spTgt spid="13">
                                            <p:graphicEl>
                                              <a:dgm id="{4CE170C5-6DE4-49AE-85C4-BB9332B44101}"/>
                                            </p:graphicEl>
                                          </p:spTgt>
                                        </p:tgtEl>
                                        <p:attrNameLst>
                                          <p:attrName>ppt_x</p:attrName>
                                        </p:attrNameLst>
                                      </p:cBhvr>
                                      <p:tavLst>
                                        <p:tav tm="0">
                                          <p:val>
                                            <p:strVal val="#ppt_x"/>
                                          </p:val>
                                        </p:tav>
                                        <p:tav tm="100000">
                                          <p:val>
                                            <p:strVal val="#ppt_x"/>
                                          </p:val>
                                        </p:tav>
                                      </p:tavLst>
                                    </p:anim>
                                    <p:anim calcmode="lin" valueType="num">
                                      <p:cBhvr additive="base">
                                        <p:cTn id="21" dur="500" fill="hold"/>
                                        <p:tgtEl>
                                          <p:spTgt spid="13">
                                            <p:graphicEl>
                                              <a:dgm id="{4CE170C5-6DE4-49AE-85C4-BB9332B44101}"/>
                                            </p:graphic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3">
                                            <p:graphicEl>
                                              <a:dgm id="{A0313DD0-A4E1-4D7E-AE20-031718C5CEC6}"/>
                                            </p:graphicEl>
                                          </p:spTgt>
                                        </p:tgtEl>
                                        <p:attrNameLst>
                                          <p:attrName>style.visibility</p:attrName>
                                        </p:attrNameLst>
                                      </p:cBhvr>
                                      <p:to>
                                        <p:strVal val="visible"/>
                                      </p:to>
                                    </p:set>
                                    <p:anim calcmode="lin" valueType="num">
                                      <p:cBhvr additive="base">
                                        <p:cTn id="24" dur="500" fill="hold"/>
                                        <p:tgtEl>
                                          <p:spTgt spid="13">
                                            <p:graphicEl>
                                              <a:dgm id="{A0313DD0-A4E1-4D7E-AE20-031718C5CEC6}"/>
                                            </p:graphic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
                                            <p:graphicEl>
                                              <a:dgm id="{A0313DD0-A4E1-4D7E-AE20-031718C5CEC6}"/>
                                            </p:graphic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3">
                                            <p:graphicEl>
                                              <a:dgm id="{E8A2056D-40E3-46C3-8DEB-F711CFFDABE5}"/>
                                            </p:graphicEl>
                                          </p:spTgt>
                                        </p:tgtEl>
                                        <p:attrNameLst>
                                          <p:attrName>style.visibility</p:attrName>
                                        </p:attrNameLst>
                                      </p:cBhvr>
                                      <p:to>
                                        <p:strVal val="visible"/>
                                      </p:to>
                                    </p:set>
                                    <p:anim calcmode="lin" valueType="num">
                                      <p:cBhvr additive="base">
                                        <p:cTn id="28" dur="500" fill="hold"/>
                                        <p:tgtEl>
                                          <p:spTgt spid="13">
                                            <p:graphicEl>
                                              <a:dgm id="{E8A2056D-40E3-46C3-8DEB-F711CFFDABE5}"/>
                                            </p:graphicEl>
                                          </p:spTgt>
                                        </p:tgtEl>
                                        <p:attrNameLst>
                                          <p:attrName>ppt_x</p:attrName>
                                        </p:attrNameLst>
                                      </p:cBhvr>
                                      <p:tavLst>
                                        <p:tav tm="0">
                                          <p:val>
                                            <p:strVal val="#ppt_x"/>
                                          </p:val>
                                        </p:tav>
                                        <p:tav tm="100000">
                                          <p:val>
                                            <p:strVal val="#ppt_x"/>
                                          </p:val>
                                        </p:tav>
                                      </p:tavLst>
                                    </p:anim>
                                    <p:anim calcmode="lin" valueType="num">
                                      <p:cBhvr additive="base">
                                        <p:cTn id="29" dur="500" fill="hold"/>
                                        <p:tgtEl>
                                          <p:spTgt spid="13">
                                            <p:graphicEl>
                                              <a:dgm id="{E8A2056D-40E3-46C3-8DEB-F711CFFDABE5}"/>
                                            </p:graphic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3">
                                            <p:graphicEl>
                                              <a:dgm id="{3DAE57B0-4386-42CD-B7BF-2EB7D32E6BF2}"/>
                                            </p:graphicEl>
                                          </p:spTgt>
                                        </p:tgtEl>
                                        <p:attrNameLst>
                                          <p:attrName>style.visibility</p:attrName>
                                        </p:attrNameLst>
                                      </p:cBhvr>
                                      <p:to>
                                        <p:strVal val="visible"/>
                                      </p:to>
                                    </p:set>
                                    <p:anim calcmode="lin" valueType="num">
                                      <p:cBhvr additive="base">
                                        <p:cTn id="32" dur="500" fill="hold"/>
                                        <p:tgtEl>
                                          <p:spTgt spid="13">
                                            <p:graphicEl>
                                              <a:dgm id="{3DAE57B0-4386-42CD-B7BF-2EB7D32E6BF2}"/>
                                            </p:graphic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
                                            <p:graphicEl>
                                              <a:dgm id="{3DAE57B0-4386-42CD-B7BF-2EB7D32E6BF2}"/>
                                            </p:graphic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3">
                                            <p:graphicEl>
                                              <a:dgm id="{5E94653F-6E3A-466B-866E-C0149A07CA40}"/>
                                            </p:graphicEl>
                                          </p:spTgt>
                                        </p:tgtEl>
                                        <p:attrNameLst>
                                          <p:attrName>style.visibility</p:attrName>
                                        </p:attrNameLst>
                                      </p:cBhvr>
                                      <p:to>
                                        <p:strVal val="visible"/>
                                      </p:to>
                                    </p:set>
                                    <p:anim calcmode="lin" valueType="num">
                                      <p:cBhvr additive="base">
                                        <p:cTn id="36" dur="500" fill="hold"/>
                                        <p:tgtEl>
                                          <p:spTgt spid="13">
                                            <p:graphicEl>
                                              <a:dgm id="{5E94653F-6E3A-466B-866E-C0149A07CA40}"/>
                                            </p:graphic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
                                            <p:graphicEl>
                                              <a:dgm id="{5E94653F-6E3A-466B-866E-C0149A07CA40}"/>
                                            </p:graphic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3">
                                            <p:graphicEl>
                                              <a:dgm id="{FFAD5F7D-A880-40A0-AE9E-17C80DAA362D}"/>
                                            </p:graphicEl>
                                          </p:spTgt>
                                        </p:tgtEl>
                                        <p:attrNameLst>
                                          <p:attrName>style.visibility</p:attrName>
                                        </p:attrNameLst>
                                      </p:cBhvr>
                                      <p:to>
                                        <p:strVal val="visible"/>
                                      </p:to>
                                    </p:set>
                                    <p:anim calcmode="lin" valueType="num">
                                      <p:cBhvr additive="base">
                                        <p:cTn id="40" dur="500" fill="hold"/>
                                        <p:tgtEl>
                                          <p:spTgt spid="13">
                                            <p:graphicEl>
                                              <a:dgm id="{FFAD5F7D-A880-40A0-AE9E-17C80DAA362D}"/>
                                            </p:graphicEl>
                                          </p:spTgt>
                                        </p:tgtEl>
                                        <p:attrNameLst>
                                          <p:attrName>ppt_x</p:attrName>
                                        </p:attrNameLst>
                                      </p:cBhvr>
                                      <p:tavLst>
                                        <p:tav tm="0">
                                          <p:val>
                                            <p:strVal val="#ppt_x"/>
                                          </p:val>
                                        </p:tav>
                                        <p:tav tm="100000">
                                          <p:val>
                                            <p:strVal val="#ppt_x"/>
                                          </p:val>
                                        </p:tav>
                                      </p:tavLst>
                                    </p:anim>
                                    <p:anim calcmode="lin" valueType="num">
                                      <p:cBhvr additive="base">
                                        <p:cTn id="41" dur="500" fill="hold"/>
                                        <p:tgtEl>
                                          <p:spTgt spid="13">
                                            <p:graphicEl>
                                              <a:dgm id="{FFAD5F7D-A880-40A0-AE9E-17C80DAA362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uiExpand="1">
        <p:bldSub>
          <a:bldDgm/>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20</a:t>
            </a:fld>
            <a:endParaRPr lang="zh-CN" altLang="en-US" dirty="0" smtClean="0"/>
          </a:p>
        </p:txBody>
      </p:sp>
      <p:graphicFrame>
        <p:nvGraphicFramePr>
          <p:cNvPr id="4" name="内容占位符 15"/>
          <p:cNvGraphicFramePr>
            <a:graphicFrameLocks/>
          </p:cNvGraphicFramePr>
          <p:nvPr>
            <p:extLst>
              <p:ext uri="{D42A27DB-BD31-4B8C-83A1-F6EECF244321}">
                <p14:modId xmlns:p14="http://schemas.microsoft.com/office/powerpoint/2010/main" xmlns="" val="2571503154"/>
              </p:ext>
            </p:extLst>
          </p:nvPr>
        </p:nvGraphicFramePr>
        <p:xfrm>
          <a:off x="357158" y="714356"/>
          <a:ext cx="8501122"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21</a:t>
            </a:fld>
            <a:endParaRPr lang="zh-CN" altLang="en-US" dirty="0" smtClean="0"/>
          </a:p>
        </p:txBody>
      </p:sp>
      <p:graphicFrame>
        <p:nvGraphicFramePr>
          <p:cNvPr id="8" name="图示 7"/>
          <p:cNvGraphicFramePr/>
          <p:nvPr/>
        </p:nvGraphicFramePr>
        <p:xfrm>
          <a:off x="642910" y="785794"/>
          <a:ext cx="7572428" cy="1817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图示 8"/>
          <p:cNvGraphicFramePr/>
          <p:nvPr/>
        </p:nvGraphicFramePr>
        <p:xfrm>
          <a:off x="642910" y="2643182"/>
          <a:ext cx="7572428" cy="181768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0" name="图示 9"/>
          <p:cNvGraphicFramePr/>
          <p:nvPr/>
        </p:nvGraphicFramePr>
        <p:xfrm>
          <a:off x="642910" y="4500570"/>
          <a:ext cx="7572428" cy="181768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from="(-#ppt_w/2)" to="(#ppt_x)" calcmode="lin" valueType="num">
                                      <p:cBhvr>
                                        <p:cTn id="15" dur="600" fill="hold">
                                          <p:stCondLst>
                                            <p:cond delay="0"/>
                                          </p:stCondLst>
                                        </p:cTn>
                                        <p:tgtEl>
                                          <p:spTgt spid="9"/>
                                        </p:tgtEl>
                                        <p:attrNameLst>
                                          <p:attrName>ppt_x</p:attrName>
                                        </p:attrNameLst>
                                      </p:cBhvr>
                                    </p:anim>
                                    <p:anim from="0" to="-1.0" calcmode="lin" valueType="num">
                                      <p:cBhvr>
                                        <p:cTn id="16" dur="200" decel="50000" autoRev="1" fill="hold">
                                          <p:stCondLst>
                                            <p:cond delay="600"/>
                                          </p:stCondLst>
                                        </p:cTn>
                                        <p:tgtEl>
                                          <p:spTgt spid="9"/>
                                        </p:tgtEl>
                                        <p:attrNameLst>
                                          <p:attrName>xshear</p:attrName>
                                        </p:attrNameLst>
                                      </p:cBhvr>
                                    </p:anim>
                                    <p:animScale>
                                      <p:cBhvr>
                                        <p:cTn id="17" dur="200" decel="100000" autoRev="1" fill="hold">
                                          <p:stCondLst>
                                            <p:cond delay="600"/>
                                          </p:stCondLst>
                                        </p:cTn>
                                        <p:tgtEl>
                                          <p:spTgt spid="9"/>
                                        </p:tgtEl>
                                      </p:cBhvr>
                                      <p:from x="100000" y="100000"/>
                                      <p:to x="80000" y="100000"/>
                                    </p:animScale>
                                    <p:anim by="(#ppt_h/3+#ppt_w*0.1)" calcmode="lin" valueType="num">
                                      <p:cBhvr additive="sum">
                                        <p:cTn id="18" dur="200" decel="100000" autoRev="1" fill="hold">
                                          <p:stCondLst>
                                            <p:cond delay="600"/>
                                          </p:stCondLst>
                                        </p:cTn>
                                        <p:tgtEl>
                                          <p:spTgt spid="9"/>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from="(-#ppt_w/2)" to="(#ppt_x)" calcmode="lin" valueType="num">
                                      <p:cBhvr>
                                        <p:cTn id="23" dur="600" fill="hold">
                                          <p:stCondLst>
                                            <p:cond delay="0"/>
                                          </p:stCondLst>
                                        </p:cTn>
                                        <p:tgtEl>
                                          <p:spTgt spid="10"/>
                                        </p:tgtEl>
                                        <p:attrNameLst>
                                          <p:attrName>ppt_x</p:attrName>
                                        </p:attrNameLst>
                                      </p:cBhvr>
                                    </p:anim>
                                    <p:anim from="0" to="-1.0" calcmode="lin" valueType="num">
                                      <p:cBhvr>
                                        <p:cTn id="24" dur="200" decel="50000" autoRev="1" fill="hold">
                                          <p:stCondLst>
                                            <p:cond delay="600"/>
                                          </p:stCondLst>
                                        </p:cTn>
                                        <p:tgtEl>
                                          <p:spTgt spid="10"/>
                                        </p:tgtEl>
                                        <p:attrNameLst>
                                          <p:attrName>xshear</p:attrName>
                                        </p:attrNameLst>
                                      </p:cBhvr>
                                    </p:anim>
                                    <p:animScale>
                                      <p:cBhvr>
                                        <p:cTn id="25" dur="200" decel="100000" autoRev="1" fill="hold">
                                          <p:stCondLst>
                                            <p:cond delay="600"/>
                                          </p:stCondLst>
                                        </p:cTn>
                                        <p:tgtEl>
                                          <p:spTgt spid="10"/>
                                        </p:tgtEl>
                                      </p:cBhvr>
                                      <p:from x="100000" y="100000"/>
                                      <p:to x="80000" y="100000"/>
                                    </p:animScale>
                                    <p:anim by="(#ppt_h/3+#ppt_w*0.1)" calcmode="lin" valueType="num">
                                      <p:cBhvr additive="sum">
                                        <p:cTn id="26" dur="200" decel="100000" autoRev="1" fill="hold">
                                          <p:stCondLst>
                                            <p:cond delay="600"/>
                                          </p:stCondLst>
                                        </p:cTn>
                                        <p:tgtEl>
                                          <p:spTgt spid="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Graphic spid="10"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22</a:t>
            </a:fld>
            <a:endParaRPr lang="zh-CN" altLang="en-US" dirty="0" smtClean="0"/>
          </a:p>
        </p:txBody>
      </p:sp>
      <p:sp>
        <p:nvSpPr>
          <p:cNvPr id="7" name="圆角矩形 6"/>
          <p:cNvSpPr/>
          <p:nvPr/>
        </p:nvSpPr>
        <p:spPr bwMode="auto">
          <a:xfrm>
            <a:off x="214282" y="428604"/>
            <a:ext cx="8643998" cy="5072098"/>
          </a:xfrm>
          <a:prstGeom prst="roundRect">
            <a:avLst/>
          </a:prstGeom>
          <a:no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ltLang="zh-CN" b="1" dirty="0" smtClean="0">
              <a:solidFill>
                <a:srgbClr val="990000"/>
              </a:solidFill>
              <a:effectLst>
                <a:outerShdw blurRad="38100" dist="38100" dir="2700000" algn="tl">
                  <a:srgbClr val="000000">
                    <a:alpha val="43137"/>
                  </a:srgbClr>
                </a:outerShdw>
              </a:effectLst>
              <a:latin typeface="+mn-ea"/>
              <a:ea typeface="+mn-ea"/>
            </a:endParaRPr>
          </a:p>
          <a:p>
            <a:r>
              <a:rPr lang="zh-CN" altLang="en-US" sz="2400" b="1" dirty="0" smtClean="0">
                <a:solidFill>
                  <a:srgbClr val="990000"/>
                </a:solidFill>
                <a:effectLst>
                  <a:outerShdw blurRad="38100" dist="38100" dir="2700000" algn="tl">
                    <a:srgbClr val="000000">
                      <a:alpha val="43137"/>
                    </a:srgbClr>
                  </a:outerShdw>
                </a:effectLst>
                <a:latin typeface="+mn-ea"/>
                <a:ea typeface="+mn-ea"/>
              </a:rPr>
              <a:t>“一步式”经办银行网点：</a:t>
            </a:r>
          </a:p>
          <a:p>
            <a:r>
              <a:rPr lang="zh-CN" altLang="en-US" b="1" dirty="0" smtClean="0">
                <a:solidFill>
                  <a:srgbClr val="006600"/>
                </a:solidFill>
                <a:latin typeface="+mn-ea"/>
                <a:ea typeface="+mn-ea"/>
              </a:rPr>
              <a:t>网点名称                      地址                                        电话</a:t>
            </a:r>
          </a:p>
          <a:p>
            <a:r>
              <a:rPr lang="zh-CN" altLang="en-US" b="1" dirty="0" smtClean="0">
                <a:solidFill>
                  <a:srgbClr val="002060"/>
                </a:solidFill>
                <a:latin typeface="+mn-ea"/>
                <a:ea typeface="+mn-ea"/>
              </a:rPr>
              <a:t>建设银行朝阳支行         朝外大街乙</a:t>
            </a:r>
            <a:r>
              <a:rPr lang="en-US" altLang="zh-CN" b="1" dirty="0" smtClean="0">
                <a:solidFill>
                  <a:srgbClr val="002060"/>
                </a:solidFill>
                <a:latin typeface="+mn-ea"/>
                <a:ea typeface="+mn-ea"/>
              </a:rPr>
              <a:t>10</a:t>
            </a:r>
            <a:r>
              <a:rPr lang="zh-CN" altLang="en-US" b="1" dirty="0" smtClean="0">
                <a:solidFill>
                  <a:srgbClr val="002060"/>
                </a:solidFill>
                <a:latin typeface="+mn-ea"/>
                <a:ea typeface="+mn-ea"/>
              </a:rPr>
              <a:t>号三层               </a:t>
            </a:r>
            <a:r>
              <a:rPr lang="en-US" altLang="zh-CN" b="1" dirty="0" smtClean="0">
                <a:solidFill>
                  <a:srgbClr val="002060"/>
                </a:solidFill>
                <a:latin typeface="+mn-ea"/>
                <a:ea typeface="+mn-ea"/>
              </a:rPr>
              <a:t>51995308</a:t>
            </a:r>
          </a:p>
          <a:p>
            <a:r>
              <a:rPr lang="zh-CN" altLang="en-US" b="1" dirty="0" smtClean="0">
                <a:solidFill>
                  <a:srgbClr val="002060"/>
                </a:solidFill>
                <a:latin typeface="+mn-ea"/>
                <a:ea typeface="+mn-ea"/>
              </a:rPr>
              <a:t>建设银行东四支行         美术馆后街</a:t>
            </a:r>
            <a:r>
              <a:rPr lang="en-US" altLang="zh-CN" b="1" dirty="0" smtClean="0">
                <a:solidFill>
                  <a:srgbClr val="002060"/>
                </a:solidFill>
                <a:latin typeface="+mn-ea"/>
                <a:ea typeface="+mn-ea"/>
              </a:rPr>
              <a:t>8</a:t>
            </a:r>
            <a:r>
              <a:rPr lang="zh-CN" altLang="en-US" b="1" dirty="0" smtClean="0">
                <a:solidFill>
                  <a:srgbClr val="002060"/>
                </a:solidFill>
                <a:latin typeface="+mn-ea"/>
                <a:ea typeface="+mn-ea"/>
              </a:rPr>
              <a:t>号二层                 </a:t>
            </a:r>
            <a:r>
              <a:rPr lang="en-US" altLang="zh-CN" b="1" dirty="0" smtClean="0">
                <a:solidFill>
                  <a:srgbClr val="002060"/>
                </a:solidFill>
                <a:latin typeface="+mn-ea"/>
                <a:ea typeface="+mn-ea"/>
              </a:rPr>
              <a:t>64052987</a:t>
            </a:r>
          </a:p>
          <a:p>
            <a:r>
              <a:rPr lang="zh-CN" altLang="en-US" b="1" dirty="0" smtClean="0">
                <a:solidFill>
                  <a:srgbClr val="002060"/>
                </a:solidFill>
                <a:latin typeface="+mn-ea"/>
                <a:ea typeface="+mn-ea"/>
              </a:rPr>
              <a:t>建设银行金融街支行      兴盛街</a:t>
            </a:r>
            <a:r>
              <a:rPr lang="en-US" altLang="zh-CN" b="1" dirty="0" smtClean="0">
                <a:solidFill>
                  <a:srgbClr val="002060"/>
                </a:solidFill>
                <a:latin typeface="+mn-ea"/>
                <a:ea typeface="+mn-ea"/>
              </a:rPr>
              <a:t>6</a:t>
            </a:r>
            <a:r>
              <a:rPr lang="zh-CN" altLang="en-US" b="1" dirty="0" smtClean="0">
                <a:solidFill>
                  <a:srgbClr val="002060"/>
                </a:solidFill>
                <a:latin typeface="+mn-ea"/>
                <a:ea typeface="+mn-ea"/>
              </a:rPr>
              <a:t>号国信大厦二层          </a:t>
            </a:r>
            <a:r>
              <a:rPr lang="en-US" altLang="zh-CN" b="1" dirty="0" smtClean="0">
                <a:solidFill>
                  <a:srgbClr val="002060"/>
                </a:solidFill>
                <a:latin typeface="+mn-ea"/>
                <a:ea typeface="+mn-ea"/>
              </a:rPr>
              <a:t>88093001</a:t>
            </a:r>
          </a:p>
          <a:p>
            <a:r>
              <a:rPr lang="zh-CN" altLang="en-US" b="1" dirty="0" smtClean="0">
                <a:solidFill>
                  <a:srgbClr val="002060"/>
                </a:solidFill>
                <a:latin typeface="+mn-ea"/>
                <a:ea typeface="+mn-ea"/>
              </a:rPr>
              <a:t>交通银行公主坟支行      复兴路甲</a:t>
            </a:r>
            <a:r>
              <a:rPr lang="en-US" altLang="zh-CN" b="1" dirty="0" smtClean="0">
                <a:solidFill>
                  <a:srgbClr val="002060"/>
                </a:solidFill>
                <a:latin typeface="+mn-ea"/>
                <a:ea typeface="+mn-ea"/>
              </a:rPr>
              <a:t>14</a:t>
            </a:r>
            <a:r>
              <a:rPr lang="zh-CN" altLang="en-US" b="1" dirty="0" smtClean="0">
                <a:solidFill>
                  <a:srgbClr val="002060"/>
                </a:solidFill>
                <a:latin typeface="+mn-ea"/>
                <a:ea typeface="+mn-ea"/>
              </a:rPr>
              <a:t>号华鹰大厦二层     </a:t>
            </a:r>
            <a:r>
              <a:rPr lang="en-US" altLang="zh-CN" b="1" dirty="0" smtClean="0">
                <a:solidFill>
                  <a:srgbClr val="002060"/>
                </a:solidFill>
                <a:latin typeface="+mn-ea"/>
                <a:ea typeface="+mn-ea"/>
              </a:rPr>
              <a:t>63969648</a:t>
            </a:r>
          </a:p>
          <a:p>
            <a:r>
              <a:rPr lang="zh-CN" altLang="en-US" b="1" dirty="0" smtClean="0">
                <a:solidFill>
                  <a:srgbClr val="002060"/>
                </a:solidFill>
                <a:latin typeface="+mn-ea"/>
                <a:ea typeface="+mn-ea"/>
              </a:rPr>
              <a:t>工商银行南礼士路支行  阜外大街</a:t>
            </a:r>
            <a:r>
              <a:rPr lang="en-US" altLang="zh-CN" b="1" dirty="0" smtClean="0">
                <a:solidFill>
                  <a:srgbClr val="002060"/>
                </a:solidFill>
                <a:latin typeface="+mn-ea"/>
                <a:ea typeface="+mn-ea"/>
              </a:rPr>
              <a:t>8</a:t>
            </a:r>
            <a:r>
              <a:rPr lang="zh-CN" altLang="en-US" b="1" dirty="0" smtClean="0">
                <a:solidFill>
                  <a:srgbClr val="002060"/>
                </a:solidFill>
                <a:latin typeface="+mn-ea"/>
                <a:ea typeface="+mn-ea"/>
              </a:rPr>
              <a:t>号国润大厦 二层       </a:t>
            </a:r>
            <a:r>
              <a:rPr lang="en-US" altLang="zh-CN" b="1" dirty="0" smtClean="0">
                <a:solidFill>
                  <a:srgbClr val="002060"/>
                </a:solidFill>
                <a:latin typeface="+mn-ea"/>
                <a:ea typeface="+mn-ea"/>
              </a:rPr>
              <a:t>68031146</a:t>
            </a:r>
          </a:p>
          <a:p>
            <a:endParaRPr lang="en-US" altLang="zh-CN" b="1" dirty="0" smtClean="0">
              <a:solidFill>
                <a:schemeClr val="bg1"/>
              </a:solidFill>
              <a:effectLst>
                <a:outerShdw blurRad="38100" dist="38100" dir="2700000" algn="tl">
                  <a:srgbClr val="000000">
                    <a:alpha val="43137"/>
                  </a:srgbClr>
                </a:outerShdw>
              </a:effectLst>
              <a:latin typeface="+mn-ea"/>
              <a:ea typeface="+mn-ea"/>
            </a:endParaRPr>
          </a:p>
          <a:p>
            <a:r>
              <a:rPr lang="zh-CN" altLang="en-US" sz="2400" b="1" dirty="0" smtClean="0">
                <a:solidFill>
                  <a:srgbClr val="990000"/>
                </a:solidFill>
                <a:effectLst>
                  <a:outerShdw blurRad="38100" dist="38100" dir="2700000" algn="tl">
                    <a:srgbClr val="000000">
                      <a:alpha val="43137"/>
                    </a:srgbClr>
                  </a:outerShdw>
                </a:effectLst>
                <a:latin typeface="+mn-ea"/>
                <a:ea typeface="+mn-ea"/>
              </a:rPr>
              <a:t>常用咨询电话：</a:t>
            </a:r>
          </a:p>
          <a:p>
            <a:r>
              <a:rPr lang="zh-CN" altLang="en-US" b="1" dirty="0" smtClean="0">
                <a:solidFill>
                  <a:srgbClr val="002060"/>
                </a:solidFill>
                <a:latin typeface="+mn-ea"/>
                <a:ea typeface="+mn-ea"/>
              </a:rPr>
              <a:t>中心咨询电话：</a:t>
            </a:r>
            <a:r>
              <a:rPr lang="en-US" altLang="zh-CN" b="1" dirty="0" smtClean="0">
                <a:solidFill>
                  <a:srgbClr val="002060"/>
                </a:solidFill>
                <a:latin typeface="+mn-ea"/>
                <a:ea typeface="+mn-ea"/>
              </a:rPr>
              <a:t>59059001</a:t>
            </a:r>
          </a:p>
          <a:p>
            <a:r>
              <a:rPr lang="zh-CN" altLang="en-US" b="1" dirty="0" smtClean="0">
                <a:solidFill>
                  <a:srgbClr val="002060"/>
                </a:solidFill>
                <a:latin typeface="+mn-ea"/>
                <a:ea typeface="+mn-ea"/>
              </a:rPr>
              <a:t>中心网址：</a:t>
            </a:r>
            <a:r>
              <a:rPr lang="en-US" altLang="zh-CN" b="1" dirty="0" smtClean="0">
                <a:solidFill>
                  <a:srgbClr val="002060"/>
                </a:solidFill>
                <a:latin typeface="+mn-ea"/>
                <a:ea typeface="+mn-ea"/>
              </a:rPr>
              <a:t>WWW.ZZZ.GOV.CN</a:t>
            </a:r>
          </a:p>
          <a:p>
            <a:r>
              <a:rPr lang="zh-CN" altLang="en-US" b="1" dirty="0" smtClean="0">
                <a:solidFill>
                  <a:srgbClr val="002060"/>
                </a:solidFill>
                <a:latin typeface="+mn-ea"/>
                <a:ea typeface="+mn-ea"/>
              </a:rPr>
              <a:t>微信公众号：中央国家机关住房资金管理中心</a:t>
            </a:r>
          </a:p>
          <a:p>
            <a:r>
              <a:rPr lang="zh-CN" altLang="en-US" b="1" dirty="0" smtClean="0">
                <a:solidFill>
                  <a:srgbClr val="002060"/>
                </a:solidFill>
                <a:latin typeface="+mn-ea"/>
                <a:ea typeface="+mn-ea"/>
              </a:rPr>
              <a:t>国联置业中心咨询电话：</a:t>
            </a:r>
            <a:r>
              <a:rPr lang="en-US" altLang="zh-CN" b="1" dirty="0" smtClean="0">
                <a:solidFill>
                  <a:srgbClr val="002060"/>
                </a:solidFill>
                <a:latin typeface="+mn-ea"/>
                <a:ea typeface="+mn-ea"/>
              </a:rPr>
              <a:t>65991058   65992659</a:t>
            </a:r>
          </a:p>
          <a:p>
            <a:r>
              <a:rPr lang="zh-CN" altLang="en-US" b="1" dirty="0" smtClean="0">
                <a:solidFill>
                  <a:srgbClr val="002060"/>
                </a:solidFill>
                <a:latin typeface="+mn-ea"/>
                <a:ea typeface="+mn-ea"/>
              </a:rPr>
              <a:t>建设银行贷后咨询电话：</a:t>
            </a:r>
            <a:r>
              <a:rPr lang="en-US" altLang="zh-CN" b="1" dirty="0" smtClean="0">
                <a:solidFill>
                  <a:srgbClr val="002060"/>
                </a:solidFill>
                <a:latin typeface="+mn-ea"/>
                <a:ea typeface="+mn-ea"/>
              </a:rPr>
              <a:t>67089336</a:t>
            </a:r>
            <a:endParaRPr kumimoji="0" lang="zh-CN" altLang="en-US" b="1" i="0" u="none" strike="noStrike" cap="none" normalizeH="0" baseline="0" dirty="0" smtClean="0">
              <a:ln>
                <a:noFill/>
              </a:ln>
              <a:solidFill>
                <a:srgbClr val="002060"/>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23</a:t>
            </a:fld>
            <a:endParaRPr lang="zh-CN" altLang="en-US" dirty="0" smtClean="0"/>
          </a:p>
        </p:txBody>
      </p:sp>
      <p:sp>
        <p:nvSpPr>
          <p:cNvPr id="4" name="TextBox 3"/>
          <p:cNvSpPr txBox="1"/>
          <p:nvPr/>
        </p:nvSpPr>
        <p:spPr>
          <a:xfrm>
            <a:off x="428596" y="285728"/>
            <a:ext cx="5572164" cy="461665"/>
          </a:xfrm>
          <a:prstGeom prst="rect">
            <a:avLst/>
          </a:prstGeom>
          <a:noFill/>
        </p:spPr>
        <p:txBody>
          <a:bodyPr wrap="square" rtlCol="0">
            <a:spAutoFit/>
          </a:bodyPr>
          <a:lstStyle/>
          <a:p>
            <a:r>
              <a:rPr lang="zh-CN" altLang="en-US" sz="2400" b="1" dirty="0" smtClean="0">
                <a:solidFill>
                  <a:srgbClr val="006600"/>
                </a:solidFill>
                <a:latin typeface="+mj-ea"/>
                <a:ea typeface="+mj-ea"/>
              </a:rPr>
              <a:t>贷</a:t>
            </a:r>
            <a:r>
              <a:rPr lang="zh-CN" altLang="en-US" sz="2400" b="1" dirty="0" smtClean="0">
                <a:solidFill>
                  <a:srgbClr val="006600"/>
                </a:solidFill>
                <a:latin typeface="+mj-ea"/>
                <a:ea typeface="+mj-ea"/>
              </a:rPr>
              <a:t>后变更</a:t>
            </a:r>
            <a:endParaRPr lang="zh-CN" altLang="en-US" sz="2400" b="1" dirty="0">
              <a:solidFill>
                <a:srgbClr val="006600"/>
              </a:solidFill>
              <a:latin typeface="+mj-ea"/>
              <a:ea typeface="+mj-ea"/>
            </a:endParaRPr>
          </a:p>
        </p:txBody>
      </p:sp>
      <p:sp>
        <p:nvSpPr>
          <p:cNvPr id="5" name="TextBox 4"/>
          <p:cNvSpPr txBox="1"/>
          <p:nvPr/>
        </p:nvSpPr>
        <p:spPr>
          <a:xfrm>
            <a:off x="238998" y="857232"/>
            <a:ext cx="8905002" cy="4401205"/>
          </a:xfrm>
          <a:prstGeom prst="rect">
            <a:avLst/>
          </a:prstGeom>
          <a:noFill/>
        </p:spPr>
        <p:txBody>
          <a:bodyPr wrap="none" rtlCol="0">
            <a:spAutoFit/>
          </a:bodyPr>
          <a:lstStyle/>
          <a:p>
            <a:r>
              <a:rPr lang="zh-CN" altLang="en-US" sz="2000" dirty="0" smtClean="0">
                <a:solidFill>
                  <a:srgbClr val="002060"/>
                </a:solidFill>
                <a:latin typeface="+mn-ea"/>
              </a:rPr>
              <a:t>        一般贷后变更，包括变更手机号码、变更月还款额等，借款人应当到</a:t>
            </a:r>
            <a:endParaRPr lang="en-US" altLang="zh-CN" sz="2000" dirty="0" smtClean="0">
              <a:solidFill>
                <a:srgbClr val="002060"/>
              </a:solidFill>
              <a:latin typeface="+mn-ea"/>
            </a:endParaRPr>
          </a:p>
          <a:p>
            <a:r>
              <a:rPr lang="zh-CN" altLang="en-US" sz="2000" dirty="0" smtClean="0">
                <a:solidFill>
                  <a:srgbClr val="002060"/>
                </a:solidFill>
                <a:latin typeface="+mn-ea"/>
              </a:rPr>
              <a:t>贷款发放银行办理。</a:t>
            </a:r>
          </a:p>
          <a:p>
            <a:endParaRPr lang="en-US" altLang="zh-CN" sz="2000" dirty="0" smtClean="0">
              <a:solidFill>
                <a:srgbClr val="002060"/>
              </a:solidFill>
              <a:latin typeface="+mn-ea"/>
            </a:endParaRPr>
          </a:p>
          <a:p>
            <a:r>
              <a:rPr lang="zh-CN" altLang="en-US" sz="2000" dirty="0" smtClean="0">
                <a:solidFill>
                  <a:srgbClr val="002060"/>
                </a:solidFill>
                <a:latin typeface="+mn-ea"/>
              </a:rPr>
              <a:t>        特殊贷后变更，主要是指借款人变更、产权变更，到贷款发放银行贷</a:t>
            </a:r>
            <a:endParaRPr lang="en-US" altLang="zh-CN" sz="2000" dirty="0" smtClean="0">
              <a:solidFill>
                <a:srgbClr val="002060"/>
              </a:solidFill>
              <a:latin typeface="+mn-ea"/>
            </a:endParaRPr>
          </a:p>
          <a:p>
            <a:r>
              <a:rPr lang="zh-CN" altLang="en-US" sz="2000" dirty="0" smtClean="0">
                <a:solidFill>
                  <a:srgbClr val="002060"/>
                </a:solidFill>
                <a:latin typeface="+mn-ea"/>
              </a:rPr>
              <a:t>后部门办理。因涉及产权、债权等相关问题，请先电话咨询放款经办银行后，</a:t>
            </a:r>
            <a:endParaRPr lang="en-US" altLang="zh-CN" sz="2000" dirty="0" smtClean="0">
              <a:solidFill>
                <a:srgbClr val="002060"/>
              </a:solidFill>
              <a:latin typeface="+mn-ea"/>
            </a:endParaRPr>
          </a:p>
          <a:p>
            <a:r>
              <a:rPr lang="zh-CN" altLang="en-US" sz="2000" dirty="0" smtClean="0">
                <a:solidFill>
                  <a:srgbClr val="002060"/>
                </a:solidFill>
                <a:latin typeface="+mn-ea"/>
              </a:rPr>
              <a:t>再按要求办理。</a:t>
            </a:r>
            <a:endParaRPr lang="en-US" altLang="zh-CN" sz="2000" dirty="0" smtClean="0">
              <a:solidFill>
                <a:srgbClr val="002060"/>
              </a:solidFill>
              <a:latin typeface="+mn-ea"/>
            </a:endParaRPr>
          </a:p>
          <a:p>
            <a:endParaRPr lang="en-US" altLang="zh-CN" sz="2000" dirty="0" smtClean="0">
              <a:solidFill>
                <a:srgbClr val="002060"/>
              </a:solidFill>
              <a:latin typeface="+mn-ea"/>
            </a:endParaRPr>
          </a:p>
          <a:p>
            <a:r>
              <a:rPr lang="en-US" altLang="zh-CN" sz="2000" dirty="0" smtClean="0">
                <a:solidFill>
                  <a:srgbClr val="002060"/>
                </a:solidFill>
                <a:latin typeface="+mn-ea"/>
              </a:rPr>
              <a:t>        </a:t>
            </a:r>
            <a:r>
              <a:rPr lang="zh-CN" altLang="en-US" sz="2000" dirty="0" smtClean="0">
                <a:solidFill>
                  <a:srgbClr val="002060"/>
                </a:solidFill>
                <a:latin typeface="+mn-ea"/>
              </a:rPr>
              <a:t>因抵押登记工作未做完，需要</a:t>
            </a:r>
            <a:r>
              <a:rPr lang="en-US" altLang="zh-CN" sz="2000" dirty="0" smtClean="0">
                <a:solidFill>
                  <a:srgbClr val="002060"/>
                </a:solidFill>
                <a:latin typeface="+mn-ea"/>
              </a:rPr>
              <a:t>《</a:t>
            </a:r>
            <a:r>
              <a:rPr lang="zh-CN" altLang="en-US" sz="2000" dirty="0" smtClean="0">
                <a:solidFill>
                  <a:srgbClr val="002060"/>
                </a:solidFill>
                <a:latin typeface="+mn-ea"/>
              </a:rPr>
              <a:t>不动产权证书</a:t>
            </a:r>
            <a:r>
              <a:rPr lang="en-US" altLang="zh-CN" sz="2000" dirty="0" smtClean="0">
                <a:solidFill>
                  <a:srgbClr val="002060"/>
                </a:solidFill>
                <a:latin typeface="+mn-ea"/>
              </a:rPr>
              <a:t>》</a:t>
            </a:r>
            <a:r>
              <a:rPr lang="zh-CN" altLang="en-US" sz="2000" dirty="0" smtClean="0">
                <a:solidFill>
                  <a:srgbClr val="002060"/>
                </a:solidFill>
                <a:latin typeface="+mn-ea"/>
              </a:rPr>
              <a:t>盖收押章复印件的，</a:t>
            </a:r>
            <a:endParaRPr lang="en-US" altLang="zh-CN" sz="2000" dirty="0" smtClean="0">
              <a:solidFill>
                <a:srgbClr val="002060"/>
              </a:solidFill>
              <a:latin typeface="+mn-ea"/>
            </a:endParaRPr>
          </a:p>
          <a:p>
            <a:r>
              <a:rPr lang="zh-CN" altLang="en-US" sz="2000" dirty="0" smtClean="0">
                <a:solidFill>
                  <a:srgbClr val="002060"/>
                </a:solidFill>
                <a:latin typeface="+mn-ea"/>
              </a:rPr>
              <a:t>请先联系担任机构国联置业中心，电话：</a:t>
            </a:r>
            <a:r>
              <a:rPr lang="en-US" altLang="zh-CN" sz="2000" b="1" dirty="0" smtClean="0">
                <a:solidFill>
                  <a:schemeClr val="bg1"/>
                </a:solidFill>
                <a:effectLst>
                  <a:outerShdw blurRad="38100" dist="38100" dir="2700000" algn="tl">
                    <a:srgbClr val="000000">
                      <a:alpha val="43137"/>
                    </a:srgbClr>
                  </a:outerShdw>
                </a:effectLst>
                <a:latin typeface="+mn-ea"/>
              </a:rPr>
              <a:t> </a:t>
            </a:r>
            <a:r>
              <a:rPr lang="en-US" altLang="zh-CN" sz="2000" dirty="0" smtClean="0">
                <a:solidFill>
                  <a:srgbClr val="002060"/>
                </a:solidFill>
                <a:latin typeface="+mn-ea"/>
              </a:rPr>
              <a:t>65991058   65992659</a:t>
            </a:r>
            <a:r>
              <a:rPr lang="zh-CN" altLang="en-US" sz="2000" dirty="0" smtClean="0">
                <a:solidFill>
                  <a:srgbClr val="002060"/>
                </a:solidFill>
                <a:latin typeface="+mn-ea"/>
              </a:rPr>
              <a:t>，地址：</a:t>
            </a:r>
            <a:endParaRPr lang="en-US" altLang="zh-CN" sz="2000" dirty="0" smtClean="0">
              <a:solidFill>
                <a:srgbClr val="002060"/>
              </a:solidFill>
              <a:latin typeface="+mn-ea"/>
            </a:endParaRPr>
          </a:p>
          <a:p>
            <a:r>
              <a:rPr lang="zh-CN" altLang="en-US" sz="2000" dirty="0" smtClean="0">
                <a:solidFill>
                  <a:srgbClr val="002060"/>
                </a:solidFill>
                <a:latin typeface="+mn-ea"/>
              </a:rPr>
              <a:t>朝阳区朝外大街甲</a:t>
            </a:r>
            <a:r>
              <a:rPr lang="en-US" altLang="zh-CN" sz="2000" dirty="0" smtClean="0">
                <a:solidFill>
                  <a:srgbClr val="002060"/>
                </a:solidFill>
                <a:latin typeface="+mn-ea"/>
              </a:rPr>
              <a:t>10</a:t>
            </a:r>
            <a:r>
              <a:rPr lang="zh-CN" altLang="en-US" sz="2000" dirty="0" smtClean="0">
                <a:solidFill>
                  <a:srgbClr val="002060"/>
                </a:solidFill>
                <a:latin typeface="+mn-ea"/>
              </a:rPr>
              <a:t>号中认大厦二层</a:t>
            </a:r>
            <a:r>
              <a:rPr lang="en-US" altLang="zh-CN" sz="2000" dirty="0" smtClean="0">
                <a:solidFill>
                  <a:srgbClr val="002060"/>
                </a:solidFill>
                <a:latin typeface="+mn-ea"/>
              </a:rPr>
              <a:t>1</a:t>
            </a:r>
            <a:r>
              <a:rPr lang="zh-CN" altLang="en-US" sz="2000" dirty="0" smtClean="0">
                <a:solidFill>
                  <a:srgbClr val="002060"/>
                </a:solidFill>
                <a:latin typeface="+mn-ea"/>
              </a:rPr>
              <a:t>、</a:t>
            </a:r>
            <a:r>
              <a:rPr lang="en-US" altLang="zh-CN" sz="2000" dirty="0" smtClean="0">
                <a:solidFill>
                  <a:srgbClr val="002060"/>
                </a:solidFill>
                <a:latin typeface="+mn-ea"/>
              </a:rPr>
              <a:t>2</a:t>
            </a:r>
            <a:r>
              <a:rPr lang="zh-CN" altLang="en-US" sz="2000" dirty="0" smtClean="0">
                <a:solidFill>
                  <a:srgbClr val="002060"/>
                </a:solidFill>
                <a:latin typeface="+mn-ea"/>
              </a:rPr>
              <a:t>号柜台。</a:t>
            </a:r>
            <a:endParaRPr lang="en-US" altLang="zh-CN" sz="2000" dirty="0" smtClean="0">
              <a:solidFill>
                <a:srgbClr val="002060"/>
              </a:solidFill>
              <a:latin typeface="+mn-ea"/>
            </a:endParaRPr>
          </a:p>
          <a:p>
            <a:endParaRPr lang="en-US" altLang="zh-CN" sz="2000" dirty="0" smtClean="0">
              <a:solidFill>
                <a:srgbClr val="002060"/>
              </a:solidFill>
              <a:latin typeface="+mn-ea"/>
            </a:endParaRPr>
          </a:p>
          <a:p>
            <a:endParaRPr lang="en-US" altLang="zh-CN" sz="2000" dirty="0" smtClean="0">
              <a:solidFill>
                <a:srgbClr val="002060"/>
              </a:solidFill>
              <a:latin typeface="+mn-ea"/>
            </a:endParaRPr>
          </a:p>
          <a:p>
            <a:endParaRPr lang="zh-CN" altLang="en-US" sz="2000" dirty="0" smtClean="0">
              <a:solidFill>
                <a:srgbClr val="002060"/>
              </a:solidFill>
              <a:latin typeface="+mn-ea"/>
            </a:endParaRPr>
          </a:p>
          <a:p>
            <a:endParaRPr lang="zh-CN" altLang="en-US" sz="2000" dirty="0" smtClean="0">
              <a:solidFill>
                <a:srgbClr val="002060"/>
              </a:solidFill>
              <a:latin typeface="+mn-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4" name="灯片编号占位符 3"/>
          <p:cNvSpPr>
            <a:spLocks noGrp="1"/>
          </p:cNvSpPr>
          <p:nvPr>
            <p:ph type="sldNum" sz="quarter" idx="12"/>
          </p:nvPr>
        </p:nvSpPr>
        <p:spPr/>
        <p:txBody>
          <a:bodyPr/>
          <a:lstStyle/>
          <a:p>
            <a:fld id="{49F4BA8F-7B64-4198-9505-0CB5D4D3B366}" type="slidenum">
              <a:rPr lang="zh-CN" altLang="en-US" smtClean="0"/>
              <a:pPr/>
              <a:t>24</a:t>
            </a:fld>
            <a:endParaRPr lang="zh-CN" altLang="en-US"/>
          </a:p>
        </p:txBody>
      </p:sp>
      <p:sp>
        <p:nvSpPr>
          <p:cNvPr id="7" name="标题 6"/>
          <p:cNvSpPr>
            <a:spLocks noGrp="1"/>
          </p:cNvSpPr>
          <p:nvPr>
            <p:ph type="title"/>
          </p:nvPr>
        </p:nvSpPr>
        <p:spPr>
          <a:xfrm>
            <a:off x="428596" y="2285992"/>
            <a:ext cx="8353425" cy="750292"/>
          </a:xfrm>
        </p:spPr>
        <p:txBody>
          <a:bodyPr>
            <a:normAutofit/>
          </a:bodyPr>
          <a:lstStyle/>
          <a:p>
            <a:r>
              <a:rPr lang="zh-CN" altLang="en-US" sz="4000" dirty="0" smtClean="0">
                <a:solidFill>
                  <a:schemeClr val="accent3"/>
                </a:solidFill>
              </a:rPr>
              <a:t>住房公积金个人贷款申请材料</a:t>
            </a:r>
            <a:endParaRPr lang="zh-CN" altLang="en-US" sz="4000" dirty="0">
              <a:solidFill>
                <a:schemeClr val="accent3"/>
              </a:solidFill>
            </a:endParaRPr>
          </a:p>
        </p:txBody>
      </p:sp>
      <p:sp>
        <p:nvSpPr>
          <p:cNvPr id="8" name="文本占位符 7"/>
          <p:cNvSpPr>
            <a:spLocks noGrp="1"/>
          </p:cNvSpPr>
          <p:nvPr>
            <p:ph type="body" idx="1"/>
          </p:nvPr>
        </p:nvSpPr>
        <p:spPr>
          <a:xfrm>
            <a:off x="428596" y="1571612"/>
            <a:ext cx="8353425" cy="897306"/>
          </a:xfrm>
        </p:spPr>
        <p:txBody>
          <a:bodyPr>
            <a:noAutofit/>
          </a:bodyPr>
          <a:lstStyle/>
          <a:p>
            <a:r>
              <a:rPr lang="zh-CN" altLang="en-US" sz="2400" b="1" dirty="0" smtClean="0">
                <a:solidFill>
                  <a:srgbClr val="002060"/>
                </a:solidFill>
              </a:rPr>
              <a:t>第三节</a:t>
            </a:r>
            <a:endParaRPr lang="en-US" altLang="zh-CN" sz="2400" b="1" dirty="0" smtClean="0">
              <a:solidFill>
                <a:srgbClr val="002060"/>
              </a:solidFill>
            </a:endParaRPr>
          </a:p>
          <a:p>
            <a:endParaRPr lang="zh-CN" altLang="en-US" sz="2400" b="1" dirty="0">
              <a:solidFill>
                <a:srgbClr val="002060"/>
              </a:solidFill>
            </a:endParaRPr>
          </a:p>
        </p:txBody>
      </p:sp>
      <p:graphicFrame>
        <p:nvGraphicFramePr>
          <p:cNvPr id="15362" name="Object 39"/>
          <p:cNvGraphicFramePr>
            <a:graphicFrameLocks noGrp="1" noChangeAspect="1"/>
          </p:cNvGraphicFramePr>
          <p:nvPr/>
        </p:nvGraphicFramePr>
        <p:xfrm>
          <a:off x="8572500" y="142875"/>
          <a:ext cx="430213" cy="428625"/>
        </p:xfrm>
        <a:graphic>
          <a:graphicData uri="http://schemas.openxmlformats.org/presentationml/2006/ole">
            <p:oleObj spid="_x0000_s18434" name="Image" r:id="rId3" imgW="1612698" imgH="1612698" progId="">
              <p:embed/>
            </p:oleObj>
          </a:graphicData>
        </a:graphic>
      </p:graphicFrame>
    </p:spTree>
    <p:extLst>
      <p:ext uri="{BB962C8B-B14F-4D97-AF65-F5344CB8AC3E}">
        <p14:creationId xmlns:p14="http://schemas.microsoft.com/office/powerpoint/2010/main" xmlns="" val="26336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25</a:t>
            </a:fld>
            <a:endParaRPr lang="zh-CN" altLang="en-US" dirty="0" smtClean="0"/>
          </a:p>
        </p:txBody>
      </p:sp>
      <p:sp>
        <p:nvSpPr>
          <p:cNvPr id="4" name="TextBox 3"/>
          <p:cNvSpPr txBox="1"/>
          <p:nvPr/>
        </p:nvSpPr>
        <p:spPr>
          <a:xfrm>
            <a:off x="428596" y="571480"/>
            <a:ext cx="8429684" cy="5386090"/>
          </a:xfrm>
          <a:prstGeom prst="rect">
            <a:avLst/>
          </a:prstGeom>
          <a:noFill/>
        </p:spPr>
        <p:txBody>
          <a:bodyPr wrap="square" rtlCol="0">
            <a:spAutoFit/>
          </a:bodyPr>
          <a:lstStyle/>
          <a:p>
            <a:r>
              <a:rPr lang="zh-CN" altLang="en-US" sz="2400" b="1" dirty="0" smtClean="0">
                <a:solidFill>
                  <a:srgbClr val="002060"/>
                </a:solidFill>
                <a:latin typeface="+mn-ea"/>
                <a:ea typeface="+mn-ea"/>
              </a:rPr>
              <a:t>（一）个人材料</a:t>
            </a:r>
            <a:endParaRPr lang="en-US" altLang="zh-CN" sz="2400" b="1" dirty="0" smtClean="0">
              <a:solidFill>
                <a:srgbClr val="002060"/>
              </a:solidFill>
              <a:latin typeface="+mn-ea"/>
              <a:ea typeface="+mn-ea"/>
            </a:endParaRPr>
          </a:p>
          <a:p>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）、借款申请书                 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          夫妻双方需签字确认</a:t>
            </a: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）、借款人居民身份证      复印件</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份       需双面复印，携带原件</a:t>
            </a: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）、婚姻状况证明             复印件</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份       携带原件</a:t>
            </a: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4</a:t>
            </a:r>
            <a:r>
              <a:rPr lang="zh-CN" altLang="en-US" sz="2000" dirty="0" smtClean="0">
                <a:solidFill>
                  <a:srgbClr val="002060"/>
                </a:solidFill>
                <a:latin typeface="+mn-ea"/>
                <a:ea typeface="+mn-ea"/>
              </a:rPr>
              <a:t>）、配偶有效身份证明      复印件</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份       携带原件</a:t>
            </a:r>
            <a:endParaRPr lang="en-US" altLang="zh-CN" sz="2000" dirty="0" smtClean="0">
              <a:solidFill>
                <a:srgbClr val="002060"/>
              </a:solidFill>
              <a:latin typeface="+mn-ea"/>
              <a:ea typeface="+mn-ea"/>
            </a:endParaRPr>
          </a:p>
          <a:p>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①配偶在其他中心缴存 公积金的，可提供其他中心开具的缴存证明原件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件份。</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②申请人及配偶为退休职工，需提供</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离退休证</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份（携带原件），领取退休金或社保养老金的银行账户近一年流水复印件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份（携带原件）。</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③购房合同上有申请人及配偶以外的其他买受人的，需提供该买受人与购房合同有效身份证明一致的复印件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份及相应的经公证的</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房屋共有产权人声明</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④申请人及配偶有不能到现场办理的，需提供经公证的</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委托授权书</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原件</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份及受托人有效身份证明复印件</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份。</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26</a:t>
            </a:fld>
            <a:endParaRPr lang="zh-CN" altLang="en-US" dirty="0" smtClean="0"/>
          </a:p>
        </p:txBody>
      </p:sp>
      <p:sp>
        <p:nvSpPr>
          <p:cNvPr id="4" name="TextBox 3"/>
          <p:cNvSpPr txBox="1"/>
          <p:nvPr/>
        </p:nvSpPr>
        <p:spPr>
          <a:xfrm>
            <a:off x="428596" y="285728"/>
            <a:ext cx="8429684" cy="5878532"/>
          </a:xfrm>
          <a:prstGeom prst="rect">
            <a:avLst/>
          </a:prstGeom>
          <a:noFill/>
        </p:spPr>
        <p:txBody>
          <a:bodyPr wrap="square" rtlCol="0">
            <a:spAutoFit/>
          </a:bodyPr>
          <a:lstStyle/>
          <a:p>
            <a:r>
              <a:rPr lang="zh-CN" altLang="en-US" sz="2400" b="1" dirty="0" smtClean="0">
                <a:solidFill>
                  <a:srgbClr val="002060"/>
                </a:solidFill>
                <a:latin typeface="+mn-ea"/>
                <a:ea typeface="+mn-ea"/>
              </a:rPr>
              <a:t>（二）新建商品房购房材料</a:t>
            </a:r>
            <a:endParaRPr lang="en-US" altLang="zh-CN" sz="2400" b="1" dirty="0" smtClean="0">
              <a:solidFill>
                <a:srgbClr val="002060"/>
              </a:solidFill>
              <a:latin typeface="+mn-ea"/>
              <a:ea typeface="+mn-ea"/>
            </a:endParaRPr>
          </a:p>
          <a:p>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）、购房合同正本                           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 复印件</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份    </a:t>
            </a:r>
            <a:endParaRPr lang="en-US" altLang="zh-CN" sz="2000" dirty="0" smtClean="0">
              <a:solidFill>
                <a:srgbClr val="002060"/>
              </a:solidFill>
              <a:latin typeface="+mn-ea"/>
              <a:ea typeface="+mn-ea"/>
            </a:endParaRPr>
          </a:p>
          <a:p>
            <a:r>
              <a:rPr lang="en-US" altLang="zh-CN" sz="2000" dirty="0" smtClean="0">
                <a:solidFill>
                  <a:srgbClr val="002060"/>
                </a:solidFill>
                <a:latin typeface="+mn-ea"/>
                <a:ea typeface="+mn-ea"/>
              </a:rPr>
              <a:t>      </a:t>
            </a:r>
            <a:r>
              <a:rPr lang="zh-CN" altLang="en-US" sz="2000" dirty="0" smtClean="0">
                <a:solidFill>
                  <a:srgbClr val="002060"/>
                </a:solidFill>
                <a:latin typeface="+mn-ea"/>
                <a:ea typeface="+mn-ea"/>
              </a:rPr>
              <a:t>（期房，含</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预售合同联机备案表</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）、首付款发票                               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       携带原件</a:t>
            </a: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不动产权证书</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收押合同       原件</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份      </a:t>
            </a:r>
          </a:p>
          <a:p>
            <a:r>
              <a:rPr lang="zh-CN" altLang="en-US" sz="2000" dirty="0" smtClean="0">
                <a:solidFill>
                  <a:srgbClr val="002060"/>
                </a:solidFill>
                <a:latin typeface="+mn-ea"/>
                <a:ea typeface="+mn-ea"/>
              </a:rPr>
              <a:t>①期房在发放贷款前需向国联置业中心提供封顶证明</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②购房合同中，所购房屋已设定抵押的，需提供</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同意销售和解除抵押权证明</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份（批量解押，可提供复印件）。</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③现房需提供</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不动产权证书</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a:t>
            </a:r>
            <a:endParaRPr lang="en-US" altLang="zh-CN" sz="2000" dirty="0" smtClean="0">
              <a:solidFill>
                <a:srgbClr val="002060"/>
              </a:solidFill>
              <a:latin typeface="+mn-ea"/>
              <a:ea typeface="+mn-ea"/>
            </a:endParaRPr>
          </a:p>
          <a:p>
            <a:endParaRPr lang="en-US" altLang="zh-CN" sz="2400" dirty="0" smtClean="0">
              <a:solidFill>
                <a:srgbClr val="002060"/>
              </a:solidFill>
              <a:latin typeface="+mn-ea"/>
            </a:endParaRPr>
          </a:p>
          <a:p>
            <a:r>
              <a:rPr lang="zh-CN" altLang="en-US" sz="2400" b="1" dirty="0" smtClean="0">
                <a:solidFill>
                  <a:srgbClr val="002060"/>
                </a:solidFill>
                <a:latin typeface="+mn-ea"/>
              </a:rPr>
              <a:t>（三）存量房屋即二手房购房材料</a:t>
            </a:r>
            <a:endParaRPr lang="en-US" altLang="zh-CN" sz="2400" b="1" dirty="0" smtClean="0">
              <a:solidFill>
                <a:srgbClr val="002060"/>
              </a:solidFill>
              <a:latin typeface="+mn-ea"/>
            </a:endParaRPr>
          </a:p>
          <a:p>
            <a:endParaRPr lang="en-US" altLang="zh-CN" sz="2400" b="1" dirty="0" smtClean="0">
              <a:solidFill>
                <a:srgbClr val="002060"/>
              </a:solidFill>
              <a:latin typeface="+mn-ea"/>
            </a:endParaRPr>
          </a:p>
          <a:p>
            <a:r>
              <a:rPr lang="zh-CN" altLang="en-US" sz="2000" dirty="0" smtClean="0">
                <a:solidFill>
                  <a:srgbClr val="002060"/>
                </a:solidFill>
                <a:latin typeface="+mn-ea"/>
              </a:rPr>
              <a:t>（</a:t>
            </a:r>
            <a:r>
              <a:rPr lang="en-US" altLang="zh-CN" sz="2000" dirty="0" smtClean="0">
                <a:solidFill>
                  <a:srgbClr val="002060"/>
                </a:solidFill>
                <a:latin typeface="+mn-ea"/>
              </a:rPr>
              <a:t>1</a:t>
            </a:r>
            <a:r>
              <a:rPr lang="zh-CN" altLang="en-US" sz="2000" dirty="0" smtClean="0">
                <a:solidFill>
                  <a:srgbClr val="002060"/>
                </a:solidFill>
                <a:latin typeface="+mn-ea"/>
              </a:rPr>
              <a:t>）、购房合同正本                           原件</a:t>
            </a:r>
            <a:r>
              <a:rPr lang="en-US" altLang="zh-CN" sz="2000" dirty="0" smtClean="0">
                <a:solidFill>
                  <a:srgbClr val="002060"/>
                </a:solidFill>
                <a:latin typeface="+mn-ea"/>
              </a:rPr>
              <a:t>1</a:t>
            </a:r>
            <a:r>
              <a:rPr lang="zh-CN" altLang="en-US" sz="2000" dirty="0" smtClean="0">
                <a:solidFill>
                  <a:srgbClr val="002060"/>
                </a:solidFill>
                <a:latin typeface="+mn-ea"/>
              </a:rPr>
              <a:t>份 复印件</a:t>
            </a:r>
            <a:r>
              <a:rPr lang="en-US" altLang="zh-CN" sz="2000" dirty="0" smtClean="0">
                <a:solidFill>
                  <a:srgbClr val="002060"/>
                </a:solidFill>
                <a:latin typeface="+mn-ea"/>
              </a:rPr>
              <a:t>2</a:t>
            </a:r>
            <a:r>
              <a:rPr lang="zh-CN" altLang="en-US" sz="2000" dirty="0" smtClean="0">
                <a:solidFill>
                  <a:srgbClr val="002060"/>
                </a:solidFill>
                <a:latin typeface="+mn-ea"/>
              </a:rPr>
              <a:t>份    </a:t>
            </a:r>
            <a:endParaRPr lang="en-US" altLang="zh-CN" sz="2000" dirty="0" smtClean="0">
              <a:solidFill>
                <a:srgbClr val="002060"/>
              </a:solidFill>
              <a:latin typeface="+mn-ea"/>
            </a:endParaRPr>
          </a:p>
          <a:p>
            <a:r>
              <a:rPr lang="zh-CN" altLang="en-US" sz="2000" dirty="0" smtClean="0">
                <a:solidFill>
                  <a:srgbClr val="002060"/>
                </a:solidFill>
                <a:latin typeface="+mn-ea"/>
              </a:rPr>
              <a:t>（</a:t>
            </a:r>
            <a:r>
              <a:rPr lang="en-US" altLang="zh-CN" sz="2000" dirty="0" smtClean="0">
                <a:solidFill>
                  <a:srgbClr val="002060"/>
                </a:solidFill>
                <a:latin typeface="+mn-ea"/>
              </a:rPr>
              <a:t>2</a:t>
            </a:r>
            <a:r>
              <a:rPr lang="zh-CN" altLang="en-US" sz="2000" dirty="0" smtClean="0">
                <a:solidFill>
                  <a:srgbClr val="002060"/>
                </a:solidFill>
                <a:latin typeface="+mn-ea"/>
              </a:rPr>
              <a:t>）、抵押物评估报告                        原件</a:t>
            </a:r>
            <a:r>
              <a:rPr lang="en-US" altLang="zh-CN" sz="2000" dirty="0" smtClean="0">
                <a:solidFill>
                  <a:srgbClr val="002060"/>
                </a:solidFill>
                <a:latin typeface="+mn-ea"/>
              </a:rPr>
              <a:t>1</a:t>
            </a:r>
            <a:r>
              <a:rPr lang="zh-CN" altLang="en-US" sz="2000" dirty="0" smtClean="0">
                <a:solidFill>
                  <a:srgbClr val="002060"/>
                </a:solidFill>
                <a:latin typeface="+mn-ea"/>
              </a:rPr>
              <a:t>份       携带原件</a:t>
            </a:r>
            <a:endParaRPr lang="en-US" altLang="zh-CN" sz="2000" dirty="0" smtClean="0">
              <a:solidFill>
                <a:srgbClr val="002060"/>
              </a:solidFill>
              <a:latin typeface="+mn-ea"/>
            </a:endParaRPr>
          </a:p>
          <a:p>
            <a:r>
              <a:rPr lang="zh-CN" altLang="en-US" sz="2000" dirty="0" smtClean="0">
                <a:solidFill>
                  <a:srgbClr val="002060"/>
                </a:solidFill>
                <a:latin typeface="+mn-ea"/>
              </a:rPr>
              <a:t>（</a:t>
            </a:r>
            <a:r>
              <a:rPr lang="en-US" altLang="zh-CN" sz="2000" dirty="0" smtClean="0">
                <a:solidFill>
                  <a:srgbClr val="002060"/>
                </a:solidFill>
                <a:latin typeface="+mn-ea"/>
              </a:rPr>
              <a:t>3</a:t>
            </a:r>
            <a:r>
              <a:rPr lang="zh-CN" altLang="en-US" sz="2000" dirty="0" smtClean="0">
                <a:solidFill>
                  <a:srgbClr val="002060"/>
                </a:solidFill>
                <a:latin typeface="+mn-ea"/>
              </a:rPr>
              <a:t>）、出卖人有效身份证明                 复印件</a:t>
            </a:r>
            <a:r>
              <a:rPr lang="en-US" altLang="zh-CN" sz="2000" dirty="0" smtClean="0">
                <a:solidFill>
                  <a:srgbClr val="002060"/>
                </a:solidFill>
                <a:latin typeface="+mn-ea"/>
              </a:rPr>
              <a:t>1</a:t>
            </a:r>
            <a:r>
              <a:rPr lang="zh-CN" altLang="en-US" sz="2000" dirty="0" smtClean="0">
                <a:solidFill>
                  <a:srgbClr val="002060"/>
                </a:solidFill>
                <a:latin typeface="+mn-ea"/>
              </a:rPr>
              <a:t>份    携带原件</a:t>
            </a:r>
          </a:p>
          <a:p>
            <a:r>
              <a:rPr lang="zh-CN" altLang="en-US" sz="2000" dirty="0" smtClean="0">
                <a:solidFill>
                  <a:srgbClr val="002060"/>
                </a:solidFill>
                <a:latin typeface="+mn-ea"/>
              </a:rPr>
              <a:t>①出卖人需携带所出售房屋的</a:t>
            </a:r>
            <a:r>
              <a:rPr lang="en-US" altLang="zh-CN" sz="2000" dirty="0" smtClean="0">
                <a:solidFill>
                  <a:srgbClr val="002060"/>
                </a:solidFill>
                <a:latin typeface="+mn-ea"/>
              </a:rPr>
              <a:t>《</a:t>
            </a:r>
            <a:r>
              <a:rPr lang="zh-CN" altLang="en-US" sz="2000" dirty="0" smtClean="0">
                <a:solidFill>
                  <a:srgbClr val="002060"/>
                </a:solidFill>
                <a:latin typeface="+mn-ea"/>
              </a:rPr>
              <a:t>不动产权证书</a:t>
            </a:r>
            <a:r>
              <a:rPr lang="en-US" altLang="zh-CN" sz="2000" dirty="0" smtClean="0">
                <a:solidFill>
                  <a:srgbClr val="002060"/>
                </a:solidFill>
                <a:latin typeface="+mn-ea"/>
              </a:rPr>
              <a:t>》</a:t>
            </a:r>
            <a:r>
              <a:rPr lang="zh-CN" altLang="en-US" sz="2000" dirty="0" smtClean="0">
                <a:solidFill>
                  <a:srgbClr val="002060"/>
                </a:solidFill>
                <a:latin typeface="+mn-ea"/>
              </a:rPr>
              <a:t>（房屋所有权证）原件。</a:t>
            </a:r>
            <a:endParaRPr lang="en-US" altLang="zh-CN" sz="2000" dirty="0" smtClean="0">
              <a:solidFill>
                <a:srgbClr val="002060"/>
              </a:solidFill>
              <a:latin typeface="+mn-ea"/>
            </a:endParaRPr>
          </a:p>
          <a:p>
            <a:endParaRPr lang="en-US" altLang="zh-CN" sz="2000" dirty="0" smtClean="0">
              <a:solidFill>
                <a:srgbClr val="002060"/>
              </a:solidFill>
              <a:latin typeface="+mn-ea"/>
              <a:ea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27</a:t>
            </a:fld>
            <a:endParaRPr lang="zh-CN" altLang="en-US" dirty="0" smtClean="0"/>
          </a:p>
        </p:txBody>
      </p:sp>
      <p:sp>
        <p:nvSpPr>
          <p:cNvPr id="4" name="TextBox 3"/>
          <p:cNvSpPr txBox="1"/>
          <p:nvPr/>
        </p:nvSpPr>
        <p:spPr>
          <a:xfrm>
            <a:off x="428596" y="285728"/>
            <a:ext cx="8429684" cy="4216539"/>
          </a:xfrm>
          <a:prstGeom prst="rect">
            <a:avLst/>
          </a:prstGeom>
          <a:noFill/>
        </p:spPr>
        <p:txBody>
          <a:bodyPr wrap="square" rtlCol="0">
            <a:spAutoFit/>
          </a:bodyPr>
          <a:lstStyle/>
          <a:p>
            <a:endParaRPr lang="en-US" altLang="zh-CN" sz="2000" dirty="0" smtClean="0">
              <a:solidFill>
                <a:srgbClr val="002060"/>
              </a:solidFill>
              <a:latin typeface="+mn-ea"/>
              <a:ea typeface="+mn-ea"/>
            </a:endParaRPr>
          </a:p>
          <a:p>
            <a:r>
              <a:rPr lang="zh-CN" altLang="en-US" sz="2400" b="1" dirty="0" smtClean="0">
                <a:solidFill>
                  <a:srgbClr val="002060"/>
                </a:solidFill>
                <a:latin typeface="+mn-ea"/>
                <a:ea typeface="+mn-ea"/>
              </a:rPr>
              <a:t>（四）职工住宅及腾退旧房购房材料</a:t>
            </a:r>
            <a:endParaRPr lang="en-US" altLang="zh-CN" sz="2400" b="1" dirty="0" smtClean="0">
              <a:solidFill>
                <a:srgbClr val="002060"/>
              </a:solidFill>
              <a:latin typeface="+mn-ea"/>
              <a:ea typeface="+mn-ea"/>
            </a:endParaRPr>
          </a:p>
          <a:p>
            <a:endParaRPr lang="en-US" altLang="zh-CN" sz="2400" b="1" dirty="0" smtClean="0">
              <a:solidFill>
                <a:srgbClr val="002060"/>
              </a:solidFill>
              <a:latin typeface="+mn-ea"/>
              <a:ea typeface="+mn-ea"/>
            </a:endParaRP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）、购房合同正本                           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 复印件</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份    </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2</a:t>
            </a:r>
            <a:r>
              <a:rPr lang="zh-CN" altLang="en-US" sz="2000" dirty="0" smtClean="0">
                <a:solidFill>
                  <a:srgbClr val="002060"/>
                </a:solidFill>
                <a:latin typeface="+mn-ea"/>
                <a:ea typeface="+mn-ea"/>
              </a:rPr>
              <a:t>）、首付款收据                              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       携带原件</a:t>
            </a:r>
          </a:p>
          <a:p>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不动产权证书</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收押合同      原件</a:t>
            </a:r>
            <a:r>
              <a:rPr lang="en-US" altLang="zh-CN" sz="2000" dirty="0" smtClean="0">
                <a:solidFill>
                  <a:srgbClr val="002060"/>
                </a:solidFill>
                <a:latin typeface="+mn-ea"/>
                <a:ea typeface="+mn-ea"/>
              </a:rPr>
              <a:t>3</a:t>
            </a:r>
            <a:r>
              <a:rPr lang="zh-CN" altLang="en-US" sz="2000" dirty="0" smtClean="0">
                <a:solidFill>
                  <a:srgbClr val="002060"/>
                </a:solidFill>
                <a:latin typeface="+mn-ea"/>
                <a:ea typeface="+mn-ea"/>
              </a:rPr>
              <a:t>份 </a:t>
            </a:r>
            <a:endParaRPr lang="en-US" altLang="zh-CN" sz="2000" dirty="0" smtClean="0">
              <a:solidFill>
                <a:srgbClr val="002060"/>
              </a:solidFill>
              <a:latin typeface="+mn-ea"/>
              <a:ea typeface="+mn-ea"/>
            </a:endParaRPr>
          </a:p>
          <a:p>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①所购房屋项目未在中心备案的，需提供</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房改部门批复及购房人员名单复印件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②所购房屋为腾退旧房的，需提供</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不动产权证书</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（房屋所有权证）复印件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份或确权证明 原件</a:t>
            </a:r>
            <a:r>
              <a:rPr lang="en-US" altLang="zh-CN" sz="2000" dirty="0" smtClean="0">
                <a:solidFill>
                  <a:srgbClr val="002060"/>
                </a:solidFill>
                <a:latin typeface="+mn-ea"/>
                <a:ea typeface="+mn-ea"/>
              </a:rPr>
              <a:t>1</a:t>
            </a:r>
            <a:r>
              <a:rPr lang="zh-CN" altLang="en-US" sz="2000" dirty="0" smtClean="0">
                <a:solidFill>
                  <a:srgbClr val="002060"/>
                </a:solidFill>
                <a:latin typeface="+mn-ea"/>
                <a:ea typeface="+mn-ea"/>
              </a:rPr>
              <a:t>份。</a:t>
            </a:r>
            <a:endParaRPr lang="en-US" altLang="zh-CN" sz="2000" dirty="0" smtClean="0">
              <a:solidFill>
                <a:srgbClr val="002060"/>
              </a:solidFill>
              <a:latin typeface="+mn-ea"/>
              <a:ea typeface="+mn-ea"/>
            </a:endParaRPr>
          </a:p>
          <a:p>
            <a:r>
              <a:rPr lang="zh-CN" altLang="en-US" sz="2000" dirty="0" smtClean="0">
                <a:solidFill>
                  <a:srgbClr val="002060"/>
                </a:solidFill>
                <a:latin typeface="+mn-ea"/>
                <a:ea typeface="+mn-ea"/>
              </a:rPr>
              <a:t>③所购房屋有腾退折抵的，需提供</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折抵金额证明</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a:t>
            </a:r>
            <a:endParaRPr lang="en-US" altLang="zh-CN" sz="2000" dirty="0" smtClean="0">
              <a:solidFill>
                <a:srgbClr val="002060"/>
              </a:solidFill>
              <a:latin typeface="+mn-ea"/>
              <a:ea typeface="+mn-ea"/>
            </a:endParaRPr>
          </a:p>
          <a:p>
            <a:endParaRPr lang="en-US" altLang="zh-CN" sz="2000" dirty="0" smtClean="0">
              <a:solidFill>
                <a:srgbClr val="002060"/>
              </a:solidFill>
              <a:latin typeface="+mn-ea"/>
              <a:ea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4" name="灯片编号占位符 3"/>
          <p:cNvSpPr>
            <a:spLocks noGrp="1"/>
          </p:cNvSpPr>
          <p:nvPr>
            <p:ph type="sldNum" sz="quarter" idx="12"/>
          </p:nvPr>
        </p:nvSpPr>
        <p:spPr/>
        <p:txBody>
          <a:bodyPr/>
          <a:lstStyle/>
          <a:p>
            <a:fld id="{49F4BA8F-7B64-4198-9505-0CB5D4D3B366}" type="slidenum">
              <a:rPr lang="zh-CN" altLang="en-US" smtClean="0"/>
              <a:pPr/>
              <a:t>28</a:t>
            </a:fld>
            <a:endParaRPr lang="zh-CN" altLang="en-US"/>
          </a:p>
        </p:txBody>
      </p:sp>
      <p:sp>
        <p:nvSpPr>
          <p:cNvPr id="7" name="标题 6"/>
          <p:cNvSpPr>
            <a:spLocks noGrp="1"/>
          </p:cNvSpPr>
          <p:nvPr>
            <p:ph type="title"/>
          </p:nvPr>
        </p:nvSpPr>
        <p:spPr>
          <a:xfrm>
            <a:off x="428596" y="2285992"/>
            <a:ext cx="8353425" cy="750292"/>
          </a:xfrm>
        </p:spPr>
        <p:txBody>
          <a:bodyPr>
            <a:normAutofit/>
          </a:bodyPr>
          <a:lstStyle/>
          <a:p>
            <a:r>
              <a:rPr lang="zh-CN" altLang="en-US" sz="4000" dirty="0" smtClean="0">
                <a:solidFill>
                  <a:schemeClr val="accent3"/>
                </a:solidFill>
              </a:rPr>
              <a:t>住房公积金个人贷款注意事项</a:t>
            </a:r>
            <a:endParaRPr lang="zh-CN" altLang="en-US" sz="4000" dirty="0">
              <a:solidFill>
                <a:schemeClr val="accent3"/>
              </a:solidFill>
            </a:endParaRPr>
          </a:p>
        </p:txBody>
      </p:sp>
      <p:sp>
        <p:nvSpPr>
          <p:cNvPr id="8" name="文本占位符 7"/>
          <p:cNvSpPr>
            <a:spLocks noGrp="1"/>
          </p:cNvSpPr>
          <p:nvPr>
            <p:ph type="body" idx="1"/>
          </p:nvPr>
        </p:nvSpPr>
        <p:spPr>
          <a:xfrm>
            <a:off x="428596" y="1571612"/>
            <a:ext cx="8353425" cy="897306"/>
          </a:xfrm>
        </p:spPr>
        <p:txBody>
          <a:bodyPr>
            <a:noAutofit/>
          </a:bodyPr>
          <a:lstStyle/>
          <a:p>
            <a:r>
              <a:rPr lang="zh-CN" altLang="en-US" sz="2400" b="1" dirty="0" smtClean="0">
                <a:solidFill>
                  <a:srgbClr val="002060"/>
                </a:solidFill>
              </a:rPr>
              <a:t>第四节</a:t>
            </a:r>
            <a:endParaRPr lang="en-US" altLang="zh-CN" sz="2400" b="1" dirty="0" smtClean="0">
              <a:solidFill>
                <a:srgbClr val="002060"/>
              </a:solidFill>
            </a:endParaRPr>
          </a:p>
          <a:p>
            <a:endParaRPr lang="zh-CN" altLang="en-US" sz="2400" b="1" dirty="0">
              <a:solidFill>
                <a:srgbClr val="002060"/>
              </a:solidFill>
            </a:endParaRPr>
          </a:p>
        </p:txBody>
      </p:sp>
      <p:graphicFrame>
        <p:nvGraphicFramePr>
          <p:cNvPr id="15362" name="Object 39"/>
          <p:cNvGraphicFramePr>
            <a:graphicFrameLocks noGrp="1" noChangeAspect="1"/>
          </p:cNvGraphicFramePr>
          <p:nvPr/>
        </p:nvGraphicFramePr>
        <p:xfrm>
          <a:off x="8572500" y="142875"/>
          <a:ext cx="430213" cy="428625"/>
        </p:xfrm>
        <a:graphic>
          <a:graphicData uri="http://schemas.openxmlformats.org/presentationml/2006/ole">
            <p:oleObj spid="_x0000_s44034" name="Image" r:id="rId3" imgW="1612698" imgH="1612698" progId="">
              <p:embed/>
            </p:oleObj>
          </a:graphicData>
        </a:graphic>
      </p:graphicFrame>
    </p:spTree>
    <p:extLst>
      <p:ext uri="{BB962C8B-B14F-4D97-AF65-F5344CB8AC3E}">
        <p14:creationId xmlns:p14="http://schemas.microsoft.com/office/powerpoint/2010/main" xmlns="" val="26336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29</a:t>
            </a:fld>
            <a:endParaRPr lang="zh-CN" altLang="en-US" dirty="0" smtClean="0"/>
          </a:p>
        </p:txBody>
      </p:sp>
      <p:graphicFrame>
        <p:nvGraphicFramePr>
          <p:cNvPr id="5" name="内容占位符 12"/>
          <p:cNvGraphicFramePr>
            <a:graphicFrameLocks/>
          </p:cNvGraphicFramePr>
          <p:nvPr>
            <p:extLst>
              <p:ext uri="{D42A27DB-BD31-4B8C-83A1-F6EECF244321}">
                <p14:modId xmlns:p14="http://schemas.microsoft.com/office/powerpoint/2010/main" xmlns="" val="2338865174"/>
              </p:ext>
            </p:extLst>
          </p:nvPr>
        </p:nvGraphicFramePr>
        <p:xfrm>
          <a:off x="142844" y="500042"/>
          <a:ext cx="8501122"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2381FA19-2733-48ED-ABAA-7EDFAF30A094}"/>
                                            </p:graphicEl>
                                          </p:spTgt>
                                        </p:tgtEl>
                                        <p:attrNameLst>
                                          <p:attrName>style.visibility</p:attrName>
                                        </p:attrNameLst>
                                      </p:cBhvr>
                                      <p:to>
                                        <p:strVal val="visible"/>
                                      </p:to>
                                    </p:set>
                                    <p:anim calcmode="lin" valueType="num">
                                      <p:cBhvr additive="base">
                                        <p:cTn id="7" dur="500" fill="hold"/>
                                        <p:tgtEl>
                                          <p:spTgt spid="5">
                                            <p:graphicEl>
                                              <a:dgm id="{2381FA19-2733-48ED-ABAA-7EDFAF30A09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2381FA19-2733-48ED-ABAA-7EDFAF30A094}"/>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86239680-3CB0-4DF4-8F4D-801C589137CD}"/>
                                            </p:graphicEl>
                                          </p:spTgt>
                                        </p:tgtEl>
                                        <p:attrNameLst>
                                          <p:attrName>style.visibility</p:attrName>
                                        </p:attrNameLst>
                                      </p:cBhvr>
                                      <p:to>
                                        <p:strVal val="visible"/>
                                      </p:to>
                                    </p:set>
                                    <p:anim calcmode="lin" valueType="num">
                                      <p:cBhvr additive="base">
                                        <p:cTn id="11" dur="500" fill="hold"/>
                                        <p:tgtEl>
                                          <p:spTgt spid="5">
                                            <p:graphicEl>
                                              <a:dgm id="{86239680-3CB0-4DF4-8F4D-801C589137CD}"/>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86239680-3CB0-4DF4-8F4D-801C589137CD}"/>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graphicEl>
                                              <a:dgm id="{4CE170C5-6DE4-49AE-85C4-BB9332B44101}"/>
                                            </p:graphicEl>
                                          </p:spTgt>
                                        </p:tgtEl>
                                        <p:attrNameLst>
                                          <p:attrName>style.visibility</p:attrName>
                                        </p:attrNameLst>
                                      </p:cBhvr>
                                      <p:to>
                                        <p:strVal val="visible"/>
                                      </p:to>
                                    </p:set>
                                    <p:anim calcmode="lin" valueType="num">
                                      <p:cBhvr additive="base">
                                        <p:cTn id="15" dur="500" fill="hold"/>
                                        <p:tgtEl>
                                          <p:spTgt spid="5">
                                            <p:graphicEl>
                                              <a:dgm id="{4CE170C5-6DE4-49AE-85C4-BB9332B44101}"/>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graphicEl>
                                              <a:dgm id="{4CE170C5-6DE4-49AE-85C4-BB9332B44101}"/>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graphicEl>
                                              <a:dgm id="{A0313DD0-A4E1-4D7E-AE20-031718C5CEC6}"/>
                                            </p:graphicEl>
                                          </p:spTgt>
                                        </p:tgtEl>
                                        <p:attrNameLst>
                                          <p:attrName>style.visibility</p:attrName>
                                        </p:attrNameLst>
                                      </p:cBhvr>
                                      <p:to>
                                        <p:strVal val="visible"/>
                                      </p:to>
                                    </p:set>
                                    <p:anim calcmode="lin" valueType="num">
                                      <p:cBhvr additive="base">
                                        <p:cTn id="19" dur="500" fill="hold"/>
                                        <p:tgtEl>
                                          <p:spTgt spid="5">
                                            <p:graphicEl>
                                              <a:dgm id="{A0313DD0-A4E1-4D7E-AE20-031718C5CEC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A0313DD0-A4E1-4D7E-AE20-031718C5CEC6}"/>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graphicEl>
                                              <a:dgm id="{E8A2056D-40E3-46C3-8DEB-F711CFFDABE5}"/>
                                            </p:graphicEl>
                                          </p:spTgt>
                                        </p:tgtEl>
                                        <p:attrNameLst>
                                          <p:attrName>style.visibility</p:attrName>
                                        </p:attrNameLst>
                                      </p:cBhvr>
                                      <p:to>
                                        <p:strVal val="visible"/>
                                      </p:to>
                                    </p:set>
                                    <p:anim calcmode="lin" valueType="num">
                                      <p:cBhvr additive="base">
                                        <p:cTn id="23" dur="500" fill="hold"/>
                                        <p:tgtEl>
                                          <p:spTgt spid="5">
                                            <p:graphicEl>
                                              <a:dgm id="{E8A2056D-40E3-46C3-8DEB-F711CFFDABE5}"/>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E8A2056D-40E3-46C3-8DEB-F711CFFDABE5}"/>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3DAE57B0-4386-42CD-B7BF-2EB7D32E6BF2}"/>
                                            </p:graphicEl>
                                          </p:spTgt>
                                        </p:tgtEl>
                                        <p:attrNameLst>
                                          <p:attrName>style.visibility</p:attrName>
                                        </p:attrNameLst>
                                      </p:cBhvr>
                                      <p:to>
                                        <p:strVal val="visible"/>
                                      </p:to>
                                    </p:set>
                                    <p:anim calcmode="lin" valueType="num">
                                      <p:cBhvr additive="base">
                                        <p:cTn id="27" dur="500" fill="hold"/>
                                        <p:tgtEl>
                                          <p:spTgt spid="5">
                                            <p:graphicEl>
                                              <a:dgm id="{3DAE57B0-4386-42CD-B7BF-2EB7D32E6BF2}"/>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3DAE57B0-4386-42CD-B7BF-2EB7D32E6BF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4" name="灯片编号占位符 3"/>
          <p:cNvSpPr>
            <a:spLocks noGrp="1"/>
          </p:cNvSpPr>
          <p:nvPr>
            <p:ph type="sldNum" sz="quarter" idx="12"/>
          </p:nvPr>
        </p:nvSpPr>
        <p:spPr/>
        <p:txBody>
          <a:bodyPr/>
          <a:lstStyle/>
          <a:p>
            <a:fld id="{49F4BA8F-7B64-4198-9505-0CB5D4D3B366}" type="slidenum">
              <a:rPr lang="zh-CN" altLang="en-US" smtClean="0"/>
              <a:pPr/>
              <a:t>3</a:t>
            </a:fld>
            <a:endParaRPr lang="zh-CN" altLang="en-US"/>
          </a:p>
        </p:txBody>
      </p:sp>
      <p:sp>
        <p:nvSpPr>
          <p:cNvPr id="7" name="标题 6"/>
          <p:cNvSpPr>
            <a:spLocks noGrp="1"/>
          </p:cNvSpPr>
          <p:nvPr>
            <p:ph type="title"/>
          </p:nvPr>
        </p:nvSpPr>
        <p:spPr>
          <a:xfrm>
            <a:off x="428596" y="2285992"/>
            <a:ext cx="8353425" cy="750292"/>
          </a:xfrm>
        </p:spPr>
        <p:txBody>
          <a:bodyPr>
            <a:normAutofit/>
          </a:bodyPr>
          <a:lstStyle/>
          <a:p>
            <a:r>
              <a:rPr lang="zh-CN" altLang="en-US" sz="4000" dirty="0" smtClean="0">
                <a:solidFill>
                  <a:schemeClr val="accent3"/>
                </a:solidFill>
              </a:rPr>
              <a:t>住房公积金个人贷款政策</a:t>
            </a:r>
            <a:endParaRPr lang="zh-CN" altLang="en-US" sz="4000" dirty="0">
              <a:solidFill>
                <a:schemeClr val="accent3"/>
              </a:solidFill>
            </a:endParaRPr>
          </a:p>
        </p:txBody>
      </p:sp>
      <p:sp>
        <p:nvSpPr>
          <p:cNvPr id="8" name="文本占位符 7"/>
          <p:cNvSpPr>
            <a:spLocks noGrp="1"/>
          </p:cNvSpPr>
          <p:nvPr>
            <p:ph type="body" idx="1"/>
          </p:nvPr>
        </p:nvSpPr>
        <p:spPr>
          <a:xfrm>
            <a:off x="428596" y="1571612"/>
            <a:ext cx="8353425" cy="897306"/>
          </a:xfrm>
        </p:spPr>
        <p:txBody>
          <a:bodyPr>
            <a:noAutofit/>
          </a:bodyPr>
          <a:lstStyle/>
          <a:p>
            <a:r>
              <a:rPr lang="zh-CN" altLang="en-US" sz="2400" b="1" dirty="0">
                <a:solidFill>
                  <a:srgbClr val="002060"/>
                </a:solidFill>
              </a:rPr>
              <a:t>第一</a:t>
            </a:r>
            <a:r>
              <a:rPr lang="zh-CN" altLang="en-US" sz="2400" b="1" dirty="0" smtClean="0">
                <a:solidFill>
                  <a:srgbClr val="002060"/>
                </a:solidFill>
              </a:rPr>
              <a:t>节</a:t>
            </a:r>
            <a:endParaRPr lang="en-US" altLang="zh-CN" sz="2400" b="1" dirty="0" smtClean="0">
              <a:solidFill>
                <a:srgbClr val="002060"/>
              </a:solidFill>
            </a:endParaRPr>
          </a:p>
          <a:p>
            <a:endParaRPr lang="zh-CN" altLang="en-US" sz="2400" b="1" dirty="0">
              <a:solidFill>
                <a:srgbClr val="002060"/>
              </a:solidFill>
            </a:endParaRPr>
          </a:p>
        </p:txBody>
      </p:sp>
      <p:graphicFrame>
        <p:nvGraphicFramePr>
          <p:cNvPr id="15362" name="Object 39"/>
          <p:cNvGraphicFramePr>
            <a:graphicFrameLocks noGrp="1" noChangeAspect="1"/>
          </p:cNvGraphicFramePr>
          <p:nvPr/>
        </p:nvGraphicFramePr>
        <p:xfrm>
          <a:off x="8572500" y="142875"/>
          <a:ext cx="430213" cy="428625"/>
        </p:xfrm>
        <a:graphic>
          <a:graphicData uri="http://schemas.openxmlformats.org/presentationml/2006/ole">
            <p:oleObj spid="_x0000_s15362" name="Image" r:id="rId3" imgW="1612698" imgH="1612698" progId="">
              <p:embed/>
            </p:oleObj>
          </a:graphicData>
        </a:graphic>
      </p:graphicFrame>
    </p:spTree>
    <p:extLst>
      <p:ext uri="{BB962C8B-B14F-4D97-AF65-F5344CB8AC3E}">
        <p14:creationId xmlns:p14="http://schemas.microsoft.com/office/powerpoint/2010/main" xmlns="" val="26336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30</a:t>
            </a:fld>
            <a:endParaRPr lang="zh-CN" altLang="en-US" dirty="0" smtClean="0"/>
          </a:p>
        </p:txBody>
      </p:sp>
      <p:graphicFrame>
        <p:nvGraphicFramePr>
          <p:cNvPr id="5" name="内容占位符 12"/>
          <p:cNvGraphicFramePr>
            <a:graphicFrameLocks/>
          </p:cNvGraphicFramePr>
          <p:nvPr>
            <p:extLst>
              <p:ext uri="{D42A27DB-BD31-4B8C-83A1-F6EECF244321}">
                <p14:modId xmlns:p14="http://schemas.microsoft.com/office/powerpoint/2010/main" xmlns="" val="2338865174"/>
              </p:ext>
            </p:extLst>
          </p:nvPr>
        </p:nvGraphicFramePr>
        <p:xfrm>
          <a:off x="142844" y="428604"/>
          <a:ext cx="8501122"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2381FA19-2733-48ED-ABAA-7EDFAF30A094}"/>
                                            </p:graphicEl>
                                          </p:spTgt>
                                        </p:tgtEl>
                                        <p:attrNameLst>
                                          <p:attrName>style.visibility</p:attrName>
                                        </p:attrNameLst>
                                      </p:cBhvr>
                                      <p:to>
                                        <p:strVal val="visible"/>
                                      </p:to>
                                    </p:set>
                                    <p:anim calcmode="lin" valueType="num">
                                      <p:cBhvr additive="base">
                                        <p:cTn id="7" dur="500" fill="hold"/>
                                        <p:tgtEl>
                                          <p:spTgt spid="5">
                                            <p:graphicEl>
                                              <a:dgm id="{2381FA19-2733-48ED-ABAA-7EDFAF30A09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2381FA19-2733-48ED-ABAA-7EDFAF30A094}"/>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86239680-3CB0-4DF4-8F4D-801C589137CD}"/>
                                            </p:graphicEl>
                                          </p:spTgt>
                                        </p:tgtEl>
                                        <p:attrNameLst>
                                          <p:attrName>style.visibility</p:attrName>
                                        </p:attrNameLst>
                                      </p:cBhvr>
                                      <p:to>
                                        <p:strVal val="visible"/>
                                      </p:to>
                                    </p:set>
                                    <p:anim calcmode="lin" valueType="num">
                                      <p:cBhvr additive="base">
                                        <p:cTn id="11" dur="500" fill="hold"/>
                                        <p:tgtEl>
                                          <p:spTgt spid="5">
                                            <p:graphicEl>
                                              <a:dgm id="{86239680-3CB0-4DF4-8F4D-801C589137CD}"/>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86239680-3CB0-4DF4-8F4D-801C589137C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31</a:t>
            </a:fld>
            <a:endParaRPr lang="zh-CN" altLang="en-US" dirty="0" smtClean="0"/>
          </a:p>
        </p:txBody>
      </p:sp>
      <p:graphicFrame>
        <p:nvGraphicFramePr>
          <p:cNvPr id="5" name="内容占位符 12"/>
          <p:cNvGraphicFramePr>
            <a:graphicFrameLocks/>
          </p:cNvGraphicFramePr>
          <p:nvPr>
            <p:extLst>
              <p:ext uri="{D42A27DB-BD31-4B8C-83A1-F6EECF244321}">
                <p14:modId xmlns:p14="http://schemas.microsoft.com/office/powerpoint/2010/main" xmlns="" val="2338865174"/>
              </p:ext>
            </p:extLst>
          </p:nvPr>
        </p:nvGraphicFramePr>
        <p:xfrm>
          <a:off x="142844" y="500042"/>
          <a:ext cx="8501122"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2381FA19-2733-48ED-ABAA-7EDFAF30A094}"/>
                                            </p:graphicEl>
                                          </p:spTgt>
                                        </p:tgtEl>
                                        <p:attrNameLst>
                                          <p:attrName>style.visibility</p:attrName>
                                        </p:attrNameLst>
                                      </p:cBhvr>
                                      <p:to>
                                        <p:strVal val="visible"/>
                                      </p:to>
                                    </p:set>
                                    <p:anim calcmode="lin" valueType="num">
                                      <p:cBhvr additive="base">
                                        <p:cTn id="7" dur="500" fill="hold"/>
                                        <p:tgtEl>
                                          <p:spTgt spid="5">
                                            <p:graphicEl>
                                              <a:dgm id="{2381FA19-2733-48ED-ABAA-7EDFAF30A09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2381FA19-2733-48ED-ABAA-7EDFAF30A094}"/>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86239680-3CB0-4DF4-8F4D-801C589137CD}"/>
                                            </p:graphicEl>
                                          </p:spTgt>
                                        </p:tgtEl>
                                        <p:attrNameLst>
                                          <p:attrName>style.visibility</p:attrName>
                                        </p:attrNameLst>
                                      </p:cBhvr>
                                      <p:to>
                                        <p:strVal val="visible"/>
                                      </p:to>
                                    </p:set>
                                    <p:anim calcmode="lin" valueType="num">
                                      <p:cBhvr additive="base">
                                        <p:cTn id="11" dur="500" fill="hold"/>
                                        <p:tgtEl>
                                          <p:spTgt spid="5">
                                            <p:graphicEl>
                                              <a:dgm id="{86239680-3CB0-4DF4-8F4D-801C589137CD}"/>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86239680-3CB0-4DF4-8F4D-801C589137CD}"/>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graphicEl>
                                              <a:dgm id="{4CE170C5-6DE4-49AE-85C4-BB9332B44101}"/>
                                            </p:graphicEl>
                                          </p:spTgt>
                                        </p:tgtEl>
                                        <p:attrNameLst>
                                          <p:attrName>style.visibility</p:attrName>
                                        </p:attrNameLst>
                                      </p:cBhvr>
                                      <p:to>
                                        <p:strVal val="visible"/>
                                      </p:to>
                                    </p:set>
                                    <p:anim calcmode="lin" valueType="num">
                                      <p:cBhvr additive="base">
                                        <p:cTn id="15" dur="500" fill="hold"/>
                                        <p:tgtEl>
                                          <p:spTgt spid="5">
                                            <p:graphicEl>
                                              <a:dgm id="{4CE170C5-6DE4-49AE-85C4-BB9332B44101}"/>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graphicEl>
                                              <a:dgm id="{4CE170C5-6DE4-49AE-85C4-BB9332B44101}"/>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graphicEl>
                                              <a:dgm id="{A0313DD0-A4E1-4D7E-AE20-031718C5CEC6}"/>
                                            </p:graphicEl>
                                          </p:spTgt>
                                        </p:tgtEl>
                                        <p:attrNameLst>
                                          <p:attrName>style.visibility</p:attrName>
                                        </p:attrNameLst>
                                      </p:cBhvr>
                                      <p:to>
                                        <p:strVal val="visible"/>
                                      </p:to>
                                    </p:set>
                                    <p:anim calcmode="lin" valueType="num">
                                      <p:cBhvr additive="base">
                                        <p:cTn id="19" dur="500" fill="hold"/>
                                        <p:tgtEl>
                                          <p:spTgt spid="5">
                                            <p:graphicEl>
                                              <a:dgm id="{A0313DD0-A4E1-4D7E-AE20-031718C5CEC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A0313DD0-A4E1-4D7E-AE20-031718C5CEC6}"/>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graphicEl>
                                              <a:dgm id="{E8A2056D-40E3-46C3-8DEB-F711CFFDABE5}"/>
                                            </p:graphicEl>
                                          </p:spTgt>
                                        </p:tgtEl>
                                        <p:attrNameLst>
                                          <p:attrName>style.visibility</p:attrName>
                                        </p:attrNameLst>
                                      </p:cBhvr>
                                      <p:to>
                                        <p:strVal val="visible"/>
                                      </p:to>
                                    </p:set>
                                    <p:anim calcmode="lin" valueType="num">
                                      <p:cBhvr additive="base">
                                        <p:cTn id="23" dur="500" fill="hold"/>
                                        <p:tgtEl>
                                          <p:spTgt spid="5">
                                            <p:graphicEl>
                                              <a:dgm id="{E8A2056D-40E3-46C3-8DEB-F711CFFDABE5}"/>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E8A2056D-40E3-46C3-8DEB-F711CFFDABE5}"/>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3DAE57B0-4386-42CD-B7BF-2EB7D32E6BF2}"/>
                                            </p:graphicEl>
                                          </p:spTgt>
                                        </p:tgtEl>
                                        <p:attrNameLst>
                                          <p:attrName>style.visibility</p:attrName>
                                        </p:attrNameLst>
                                      </p:cBhvr>
                                      <p:to>
                                        <p:strVal val="visible"/>
                                      </p:to>
                                    </p:set>
                                    <p:anim calcmode="lin" valueType="num">
                                      <p:cBhvr additive="base">
                                        <p:cTn id="27" dur="500" fill="hold"/>
                                        <p:tgtEl>
                                          <p:spTgt spid="5">
                                            <p:graphicEl>
                                              <a:dgm id="{3DAE57B0-4386-42CD-B7BF-2EB7D32E6BF2}"/>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3DAE57B0-4386-42CD-B7BF-2EB7D32E6BF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32</a:t>
            </a:fld>
            <a:endParaRPr lang="zh-CN" altLang="en-US" dirty="0" smtClean="0"/>
          </a:p>
        </p:txBody>
      </p:sp>
      <p:sp>
        <p:nvSpPr>
          <p:cNvPr id="4" name="TextBox 3"/>
          <p:cNvSpPr txBox="1"/>
          <p:nvPr/>
        </p:nvSpPr>
        <p:spPr>
          <a:xfrm>
            <a:off x="428596" y="214290"/>
            <a:ext cx="5572164" cy="461665"/>
          </a:xfrm>
          <a:prstGeom prst="rect">
            <a:avLst/>
          </a:prstGeom>
          <a:noFill/>
        </p:spPr>
        <p:txBody>
          <a:bodyPr wrap="square" rtlCol="0">
            <a:spAutoFit/>
          </a:bodyPr>
          <a:lstStyle/>
          <a:p>
            <a:r>
              <a:rPr lang="zh-CN" altLang="en-US" sz="2400" b="1" dirty="0" smtClean="0">
                <a:solidFill>
                  <a:srgbClr val="006600"/>
                </a:solidFill>
                <a:latin typeface="+mj-ea"/>
                <a:ea typeface="+mj-ea"/>
              </a:rPr>
              <a:t>还款要求</a:t>
            </a:r>
            <a:endParaRPr lang="zh-CN" altLang="en-US" sz="2400" b="1" dirty="0">
              <a:solidFill>
                <a:srgbClr val="006600"/>
              </a:solidFill>
              <a:latin typeface="+mj-ea"/>
              <a:ea typeface="+mj-ea"/>
            </a:endParaRPr>
          </a:p>
        </p:txBody>
      </p:sp>
      <p:sp>
        <p:nvSpPr>
          <p:cNvPr id="5" name="TextBox 4"/>
          <p:cNvSpPr txBox="1"/>
          <p:nvPr/>
        </p:nvSpPr>
        <p:spPr>
          <a:xfrm>
            <a:off x="357158" y="714356"/>
            <a:ext cx="8648521" cy="4093428"/>
          </a:xfrm>
          <a:prstGeom prst="rect">
            <a:avLst/>
          </a:prstGeom>
          <a:noFill/>
        </p:spPr>
        <p:txBody>
          <a:bodyPr wrap="none" rtlCol="0">
            <a:spAutoFit/>
          </a:bodyPr>
          <a:lstStyle/>
          <a:p>
            <a:r>
              <a:rPr lang="zh-CN" altLang="en-US" sz="2000" dirty="0" smtClean="0">
                <a:solidFill>
                  <a:srgbClr val="002060"/>
                </a:solidFill>
                <a:latin typeface="+mn-ea"/>
              </a:rPr>
              <a:t>中央国家机关住房公积金个人贷款实行自由还款方式。</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zh-CN" altLang="en-US" sz="2000" dirty="0" smtClean="0">
                <a:solidFill>
                  <a:srgbClr val="002060"/>
                </a:solidFill>
                <a:latin typeface="+mn-ea"/>
              </a:rPr>
              <a:t>还款储蓄账号必须</a:t>
            </a:r>
            <a:r>
              <a:rPr lang="zh-CN" altLang="en-US" sz="2000" dirty="0" smtClean="0">
                <a:solidFill>
                  <a:srgbClr val="002060"/>
                </a:solidFill>
                <a:latin typeface="+mn-ea"/>
              </a:rPr>
              <a:t>是借款</a:t>
            </a:r>
            <a:r>
              <a:rPr lang="zh-CN" altLang="en-US" sz="2000" dirty="0" smtClean="0">
                <a:solidFill>
                  <a:srgbClr val="002060"/>
                </a:solidFill>
                <a:latin typeface="+mn-ea"/>
              </a:rPr>
              <a:t>人名下</a:t>
            </a:r>
            <a:r>
              <a:rPr lang="zh-CN" altLang="en-US" sz="2000" dirty="0" smtClean="0">
                <a:solidFill>
                  <a:srgbClr val="002060"/>
                </a:solidFill>
                <a:latin typeface="+mn-ea"/>
              </a:rPr>
              <a:t>状态</a:t>
            </a:r>
            <a:r>
              <a:rPr lang="zh-CN" altLang="en-US" sz="2000" dirty="0" smtClean="0">
                <a:solidFill>
                  <a:srgbClr val="002060"/>
                </a:solidFill>
                <a:latin typeface="+mn-ea"/>
              </a:rPr>
              <a:t>正常的活期账号，不得超过</a:t>
            </a:r>
            <a:r>
              <a:rPr lang="en-US" altLang="zh-CN" sz="2000" dirty="0" smtClean="0">
                <a:solidFill>
                  <a:srgbClr val="002060"/>
                </a:solidFill>
                <a:latin typeface="+mn-ea"/>
              </a:rPr>
              <a:t>20</a:t>
            </a:r>
            <a:r>
              <a:rPr lang="zh-CN" altLang="en-US" sz="2000" dirty="0" smtClean="0">
                <a:solidFill>
                  <a:srgbClr val="002060"/>
                </a:solidFill>
                <a:latin typeface="+mn-ea"/>
              </a:rPr>
              <a:t>位。</a:t>
            </a:r>
          </a:p>
          <a:p>
            <a:endParaRPr lang="en-US" altLang="zh-CN" sz="2000" dirty="0" smtClean="0">
              <a:solidFill>
                <a:srgbClr val="002060"/>
              </a:solidFill>
              <a:latin typeface="+mn-ea"/>
            </a:endParaRPr>
          </a:p>
          <a:p>
            <a:r>
              <a:rPr lang="zh-CN" altLang="en-US" sz="2000" dirty="0" smtClean="0">
                <a:solidFill>
                  <a:srgbClr val="002060"/>
                </a:solidFill>
                <a:latin typeface="+mn-ea"/>
              </a:rPr>
              <a:t>还款期内，在不低于月最低还款额度的基础上，借款人可以自由选择每月的</a:t>
            </a:r>
            <a:endParaRPr lang="en-US" altLang="zh-CN" sz="2000" dirty="0" smtClean="0">
              <a:solidFill>
                <a:srgbClr val="002060"/>
              </a:solidFill>
              <a:latin typeface="+mn-ea"/>
            </a:endParaRPr>
          </a:p>
          <a:p>
            <a:r>
              <a:rPr lang="zh-CN" altLang="en-US" sz="2000" dirty="0" smtClean="0">
                <a:solidFill>
                  <a:srgbClr val="002060"/>
                </a:solidFill>
                <a:latin typeface="+mn-ea"/>
              </a:rPr>
              <a:t>还款额度。月最低还款额度为按照等额本息还款方式计算的月均还款金额。</a:t>
            </a:r>
          </a:p>
          <a:p>
            <a:endParaRPr lang="en-US" altLang="zh-CN" sz="2000" dirty="0" smtClean="0">
              <a:solidFill>
                <a:srgbClr val="002060"/>
              </a:solidFill>
              <a:latin typeface="+mn-ea"/>
            </a:endParaRPr>
          </a:p>
          <a:p>
            <a:r>
              <a:rPr lang="zh-CN" altLang="en-US" sz="2000" dirty="0" smtClean="0">
                <a:solidFill>
                  <a:srgbClr val="002060"/>
                </a:solidFill>
                <a:latin typeface="+mn-ea"/>
              </a:rPr>
              <a:t>首期还款之后，借款人可以调整月还款额，调整月还款额时贷款须处于正常</a:t>
            </a:r>
            <a:endParaRPr lang="en-US" altLang="zh-CN" sz="2000" dirty="0" smtClean="0">
              <a:solidFill>
                <a:srgbClr val="002060"/>
              </a:solidFill>
              <a:latin typeface="+mn-ea"/>
            </a:endParaRPr>
          </a:p>
          <a:p>
            <a:r>
              <a:rPr lang="zh-CN" altLang="en-US" sz="2000" dirty="0" smtClean="0">
                <a:solidFill>
                  <a:srgbClr val="002060"/>
                </a:solidFill>
                <a:latin typeface="+mn-ea"/>
              </a:rPr>
              <a:t>状态，借款人须在距还款日一个工作日之前在放款银行办理。</a:t>
            </a:r>
          </a:p>
          <a:p>
            <a:endParaRPr lang="en-US" altLang="zh-CN" sz="2000" dirty="0" smtClean="0">
              <a:solidFill>
                <a:srgbClr val="002060"/>
              </a:solidFill>
              <a:latin typeface="+mn-ea"/>
            </a:endParaRPr>
          </a:p>
          <a:p>
            <a:r>
              <a:rPr lang="zh-CN" altLang="en-US" sz="2000" dirty="0" smtClean="0">
                <a:solidFill>
                  <a:srgbClr val="002060"/>
                </a:solidFill>
                <a:latin typeface="+mn-ea"/>
              </a:rPr>
              <a:t>已偿付第一期还款，且贷款处于正常还款状态的，可申请提前结清贷款。</a:t>
            </a:r>
          </a:p>
          <a:p>
            <a:endParaRPr lang="en-US" altLang="zh-CN" sz="2000" dirty="0" smtClean="0">
              <a:solidFill>
                <a:srgbClr val="002060"/>
              </a:solidFill>
              <a:latin typeface="+mn-ea"/>
            </a:endParaRPr>
          </a:p>
          <a:p>
            <a:endParaRPr lang="zh-CN" altLang="en-US" sz="2000" dirty="0">
              <a:solidFill>
                <a:srgbClr val="002060"/>
              </a:solidFill>
              <a:latin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33</a:t>
            </a:fld>
            <a:endParaRPr lang="zh-CN" altLang="en-US" dirty="0" smtClean="0"/>
          </a:p>
        </p:txBody>
      </p:sp>
      <p:sp>
        <p:nvSpPr>
          <p:cNvPr id="4" name="TextBox 3"/>
          <p:cNvSpPr txBox="1"/>
          <p:nvPr/>
        </p:nvSpPr>
        <p:spPr>
          <a:xfrm>
            <a:off x="428596" y="214290"/>
            <a:ext cx="5572164" cy="461665"/>
          </a:xfrm>
          <a:prstGeom prst="rect">
            <a:avLst/>
          </a:prstGeom>
          <a:noFill/>
        </p:spPr>
        <p:txBody>
          <a:bodyPr wrap="square" rtlCol="0">
            <a:spAutoFit/>
          </a:bodyPr>
          <a:lstStyle/>
          <a:p>
            <a:r>
              <a:rPr lang="zh-CN" altLang="en-US" sz="2400" b="1" dirty="0" smtClean="0">
                <a:solidFill>
                  <a:srgbClr val="006600"/>
                </a:solidFill>
                <a:latin typeface="+mj-ea"/>
                <a:ea typeface="+mj-ea"/>
              </a:rPr>
              <a:t>还款注意事项</a:t>
            </a:r>
            <a:endParaRPr lang="zh-CN" altLang="en-US" sz="2400" b="1" dirty="0">
              <a:solidFill>
                <a:srgbClr val="006600"/>
              </a:solidFill>
              <a:latin typeface="+mj-ea"/>
              <a:ea typeface="+mj-ea"/>
            </a:endParaRPr>
          </a:p>
        </p:txBody>
      </p:sp>
      <p:sp>
        <p:nvSpPr>
          <p:cNvPr id="5" name="TextBox 4"/>
          <p:cNvSpPr txBox="1"/>
          <p:nvPr/>
        </p:nvSpPr>
        <p:spPr>
          <a:xfrm>
            <a:off x="357158" y="642918"/>
            <a:ext cx="8693405" cy="5324535"/>
          </a:xfrm>
          <a:prstGeom prst="rect">
            <a:avLst/>
          </a:prstGeom>
          <a:noFill/>
        </p:spPr>
        <p:txBody>
          <a:bodyPr wrap="none" rtlCol="0">
            <a:spAutoFit/>
          </a:bodyPr>
          <a:lstStyle/>
          <a:p>
            <a:r>
              <a:rPr lang="en-US" altLang="zh-CN" sz="2000" dirty="0" smtClean="0">
                <a:solidFill>
                  <a:srgbClr val="002060"/>
                </a:solidFill>
                <a:latin typeface="+mn-ea"/>
              </a:rPr>
              <a:t>1</a:t>
            </a:r>
            <a:r>
              <a:rPr lang="zh-CN" altLang="en-US" sz="2000" dirty="0" smtClean="0">
                <a:solidFill>
                  <a:srgbClr val="002060"/>
                </a:solidFill>
                <a:latin typeface="+mn-ea"/>
              </a:rPr>
              <a:t>、借款人自贷款发放后的次月开始按月还款</a:t>
            </a:r>
            <a:r>
              <a:rPr lang="en-US" altLang="zh-CN" sz="2000" dirty="0" smtClean="0">
                <a:solidFill>
                  <a:srgbClr val="002060"/>
                </a:solidFill>
                <a:latin typeface="+mn-ea"/>
              </a:rPr>
              <a:t>,</a:t>
            </a:r>
            <a:r>
              <a:rPr lang="zh-CN" altLang="en-US" sz="2000" dirty="0" smtClean="0">
                <a:solidFill>
                  <a:srgbClr val="002060"/>
                </a:solidFill>
                <a:latin typeface="+mn-ea"/>
              </a:rPr>
              <a:t>每月还款日为借款合同第一条</a:t>
            </a:r>
            <a:endParaRPr lang="en-US" altLang="zh-CN" sz="2000" dirty="0" smtClean="0">
              <a:solidFill>
                <a:srgbClr val="002060"/>
              </a:solidFill>
              <a:latin typeface="+mn-ea"/>
            </a:endParaRPr>
          </a:p>
          <a:p>
            <a:r>
              <a:rPr lang="zh-CN" altLang="en-US" sz="2000" dirty="0" smtClean="0">
                <a:solidFill>
                  <a:srgbClr val="002060"/>
                </a:solidFill>
                <a:latin typeface="+mn-ea"/>
              </a:rPr>
              <a:t>表一贷款期限起始日，在该月的对应日，若在某月没有对应日，则设定以当</a:t>
            </a:r>
            <a:endParaRPr lang="en-US" altLang="zh-CN" sz="2000" dirty="0" smtClean="0">
              <a:solidFill>
                <a:srgbClr val="002060"/>
              </a:solidFill>
              <a:latin typeface="+mn-ea"/>
            </a:endParaRPr>
          </a:p>
          <a:p>
            <a:r>
              <a:rPr lang="zh-CN" altLang="en-US" sz="2000" dirty="0" smtClean="0">
                <a:solidFill>
                  <a:srgbClr val="002060"/>
                </a:solidFill>
                <a:latin typeface="+mn-ea"/>
              </a:rPr>
              <a:t>月的最后一日为该月还款日。</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en-US" altLang="zh-CN" sz="2000" dirty="0" smtClean="0">
                <a:solidFill>
                  <a:srgbClr val="002060"/>
                </a:solidFill>
                <a:latin typeface="+mn-ea"/>
              </a:rPr>
              <a:t>2</a:t>
            </a:r>
            <a:r>
              <a:rPr lang="zh-CN" altLang="en-US" sz="2000" dirty="0" smtClean="0">
                <a:solidFill>
                  <a:srgbClr val="002060"/>
                </a:solidFill>
                <a:latin typeface="+mn-ea"/>
              </a:rPr>
              <a:t>、借款人在贷款人处开立人民币活期存款账户作为还款账户，且保证所提</a:t>
            </a:r>
            <a:endParaRPr lang="en-US" altLang="zh-CN" sz="2000" dirty="0" smtClean="0">
              <a:solidFill>
                <a:srgbClr val="002060"/>
              </a:solidFill>
              <a:latin typeface="+mn-ea"/>
            </a:endParaRPr>
          </a:p>
          <a:p>
            <a:r>
              <a:rPr lang="zh-CN" altLang="en-US" sz="2000" dirty="0" smtClean="0">
                <a:solidFill>
                  <a:srgbClr val="002060"/>
                </a:solidFill>
                <a:latin typeface="+mn-ea"/>
              </a:rPr>
              <a:t>供的账号真实有效；借款人不可撤销地委托贷款人以从其还款账户直接扣划</a:t>
            </a:r>
            <a:endParaRPr lang="en-US" altLang="zh-CN" sz="2000" dirty="0" smtClean="0">
              <a:solidFill>
                <a:srgbClr val="002060"/>
              </a:solidFill>
              <a:latin typeface="+mn-ea"/>
            </a:endParaRPr>
          </a:p>
          <a:p>
            <a:r>
              <a:rPr lang="zh-CN" altLang="en-US" sz="2000" dirty="0" smtClean="0">
                <a:solidFill>
                  <a:srgbClr val="002060"/>
                </a:solidFill>
                <a:latin typeface="+mn-ea"/>
              </a:rPr>
              <a:t>的方式偿还贷款。贷款人于每月还款日从借款人还款账户扣划约定的月还款</a:t>
            </a:r>
            <a:endParaRPr lang="en-US" altLang="zh-CN" sz="2000" dirty="0" smtClean="0">
              <a:solidFill>
                <a:srgbClr val="002060"/>
              </a:solidFill>
              <a:latin typeface="+mn-ea"/>
            </a:endParaRPr>
          </a:p>
          <a:p>
            <a:r>
              <a:rPr lang="zh-CN" altLang="en-US" sz="2000" dirty="0" smtClean="0">
                <a:solidFill>
                  <a:srgbClr val="002060"/>
                </a:solidFill>
                <a:latin typeface="+mn-ea"/>
              </a:rPr>
              <a:t>额（扣划遇节假日顺延），借款人应在每月还款日前将还款资金存入还款账</a:t>
            </a:r>
            <a:endParaRPr lang="en-US" altLang="zh-CN" sz="2000" dirty="0" smtClean="0">
              <a:solidFill>
                <a:srgbClr val="002060"/>
              </a:solidFill>
              <a:latin typeface="+mn-ea"/>
            </a:endParaRPr>
          </a:p>
          <a:p>
            <a:r>
              <a:rPr lang="zh-CN" altLang="en-US" sz="2000" dirty="0" smtClean="0">
                <a:solidFill>
                  <a:srgbClr val="002060"/>
                </a:solidFill>
                <a:latin typeface="+mn-ea"/>
              </a:rPr>
              <a:t>户，并在扣划当日保持足以按约定的月还款额还款的存款余额，以备贷款人</a:t>
            </a:r>
            <a:endParaRPr lang="en-US" altLang="zh-CN" sz="2000" dirty="0" smtClean="0">
              <a:solidFill>
                <a:srgbClr val="002060"/>
              </a:solidFill>
              <a:latin typeface="+mn-ea"/>
            </a:endParaRPr>
          </a:p>
          <a:p>
            <a:r>
              <a:rPr lang="zh-CN" altLang="en-US" sz="2000" dirty="0" smtClean="0">
                <a:solidFill>
                  <a:srgbClr val="002060"/>
                </a:solidFill>
                <a:latin typeface="+mn-ea"/>
              </a:rPr>
              <a:t>划收。</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en-US" altLang="zh-CN" sz="2000" dirty="0" smtClean="0">
                <a:solidFill>
                  <a:srgbClr val="002060"/>
                </a:solidFill>
                <a:latin typeface="+mn-ea"/>
              </a:rPr>
              <a:t>3</a:t>
            </a:r>
            <a:r>
              <a:rPr lang="zh-CN" altLang="en-US" sz="2000" dirty="0" smtClean="0">
                <a:solidFill>
                  <a:srgbClr val="002060"/>
                </a:solidFill>
                <a:latin typeface="+mn-ea"/>
              </a:rPr>
              <a:t>、借款人签订</a:t>
            </a:r>
            <a:r>
              <a:rPr lang="en-US" altLang="zh-CN" sz="2000" dirty="0" smtClean="0">
                <a:solidFill>
                  <a:srgbClr val="002060"/>
                </a:solidFill>
                <a:latin typeface="+mn-ea"/>
              </a:rPr>
              <a:t>《</a:t>
            </a:r>
            <a:r>
              <a:rPr lang="zh-CN" altLang="en-US" sz="2000" dirty="0" smtClean="0">
                <a:solidFill>
                  <a:srgbClr val="002060"/>
                </a:solidFill>
                <a:latin typeface="+mn-ea"/>
              </a:rPr>
              <a:t>借款合同</a:t>
            </a:r>
            <a:r>
              <a:rPr lang="en-US" altLang="zh-CN" sz="2000" dirty="0" smtClean="0">
                <a:solidFill>
                  <a:srgbClr val="002060"/>
                </a:solidFill>
                <a:latin typeface="+mn-ea"/>
              </a:rPr>
              <a:t>》</a:t>
            </a:r>
            <a:r>
              <a:rPr lang="zh-CN" altLang="en-US" sz="2000" dirty="0" smtClean="0">
                <a:solidFill>
                  <a:srgbClr val="002060"/>
                </a:solidFill>
                <a:latin typeface="+mn-ea"/>
              </a:rPr>
              <a:t>后，在约定的贷款起息日（含）前，如遇国家</a:t>
            </a:r>
            <a:endParaRPr lang="en-US" altLang="zh-CN" sz="2000" dirty="0" smtClean="0">
              <a:solidFill>
                <a:srgbClr val="002060"/>
              </a:solidFill>
              <a:latin typeface="+mn-ea"/>
            </a:endParaRPr>
          </a:p>
          <a:p>
            <a:r>
              <a:rPr lang="zh-CN" altLang="en-US" sz="2000" dirty="0" smtClean="0">
                <a:solidFill>
                  <a:srgbClr val="002060"/>
                </a:solidFill>
                <a:latin typeface="+mn-ea"/>
              </a:rPr>
              <a:t>调整个人住房公积金贷款利率，则本合同将按新的个人住房公积金贷款利率</a:t>
            </a:r>
            <a:endParaRPr lang="en-US" altLang="zh-CN" sz="2000" dirty="0" smtClean="0">
              <a:solidFill>
                <a:srgbClr val="002060"/>
              </a:solidFill>
              <a:latin typeface="+mn-ea"/>
            </a:endParaRPr>
          </a:p>
          <a:p>
            <a:r>
              <a:rPr lang="zh-CN" altLang="en-US" sz="2000" dirty="0" smtClean="0">
                <a:solidFill>
                  <a:srgbClr val="002060"/>
                </a:solidFill>
                <a:latin typeface="+mn-ea"/>
              </a:rPr>
              <a:t>政策执行，不再另行通知合同各方。贷款发放后，如遇国家调整个人住房公</a:t>
            </a:r>
            <a:endParaRPr lang="en-US" altLang="zh-CN" sz="2000" dirty="0" smtClean="0">
              <a:solidFill>
                <a:srgbClr val="002060"/>
              </a:solidFill>
              <a:latin typeface="+mn-ea"/>
            </a:endParaRPr>
          </a:p>
          <a:p>
            <a:r>
              <a:rPr lang="zh-CN" altLang="en-US" sz="2000" dirty="0" smtClean="0">
                <a:solidFill>
                  <a:srgbClr val="002060"/>
                </a:solidFill>
                <a:latin typeface="+mn-ea"/>
              </a:rPr>
              <a:t>积金贷款利率，下年</a:t>
            </a:r>
            <a:r>
              <a:rPr lang="en-US" altLang="zh-CN" sz="2000" dirty="0" smtClean="0">
                <a:solidFill>
                  <a:srgbClr val="002060"/>
                </a:solidFill>
                <a:latin typeface="+mn-ea"/>
              </a:rPr>
              <a:t>1</a:t>
            </a:r>
            <a:r>
              <a:rPr lang="zh-CN" altLang="en-US" sz="2000" dirty="0" smtClean="0">
                <a:solidFill>
                  <a:srgbClr val="002060"/>
                </a:solidFill>
                <a:latin typeface="+mn-ea"/>
              </a:rPr>
              <a:t>月</a:t>
            </a:r>
            <a:r>
              <a:rPr lang="en-US" altLang="zh-CN" sz="2000" dirty="0" smtClean="0">
                <a:solidFill>
                  <a:srgbClr val="002060"/>
                </a:solidFill>
                <a:latin typeface="+mn-ea"/>
              </a:rPr>
              <a:t>1</a:t>
            </a:r>
            <a:r>
              <a:rPr lang="zh-CN" altLang="en-US" sz="2000" dirty="0" smtClean="0">
                <a:solidFill>
                  <a:srgbClr val="002060"/>
                </a:solidFill>
                <a:latin typeface="+mn-ea"/>
              </a:rPr>
              <a:t>日执行新的贷款利率。执行新贷款利率的当月月最</a:t>
            </a:r>
            <a:endParaRPr lang="en-US" altLang="zh-CN" sz="2000" dirty="0" smtClean="0">
              <a:solidFill>
                <a:srgbClr val="002060"/>
              </a:solidFill>
              <a:latin typeface="+mn-ea"/>
            </a:endParaRPr>
          </a:p>
          <a:p>
            <a:r>
              <a:rPr lang="zh-CN" altLang="en-US" sz="2000" dirty="0" smtClean="0">
                <a:solidFill>
                  <a:srgbClr val="002060"/>
                </a:solidFill>
                <a:latin typeface="+mn-ea"/>
              </a:rPr>
              <a:t>低还款额保持不变，分段计息；次月国管中心重新核定借款人月最低还款额</a:t>
            </a:r>
            <a:endParaRPr lang="en-US" altLang="zh-CN" sz="2000" dirty="0" smtClean="0">
              <a:solidFill>
                <a:srgbClr val="002060"/>
              </a:solidFill>
              <a:latin typeface="+mn-ea"/>
            </a:endParaRPr>
          </a:p>
          <a:p>
            <a:r>
              <a:rPr lang="zh-CN" altLang="en-US" sz="2000" dirty="0" smtClean="0">
                <a:solidFill>
                  <a:srgbClr val="002060"/>
                </a:solidFill>
                <a:latin typeface="+mn-ea"/>
              </a:rPr>
              <a:t>并执行，不再另行通知借款人。</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34</a:t>
            </a:fld>
            <a:endParaRPr lang="zh-CN" altLang="en-US" dirty="0" smtClean="0"/>
          </a:p>
        </p:txBody>
      </p:sp>
      <p:sp>
        <p:nvSpPr>
          <p:cNvPr id="5" name="TextBox 4"/>
          <p:cNvSpPr txBox="1"/>
          <p:nvPr/>
        </p:nvSpPr>
        <p:spPr>
          <a:xfrm>
            <a:off x="357158" y="714356"/>
            <a:ext cx="8648521" cy="3785652"/>
          </a:xfrm>
          <a:prstGeom prst="rect">
            <a:avLst/>
          </a:prstGeom>
          <a:noFill/>
        </p:spPr>
        <p:txBody>
          <a:bodyPr wrap="none" rtlCol="0">
            <a:spAutoFit/>
          </a:bodyPr>
          <a:lstStyle/>
          <a:p>
            <a:r>
              <a:rPr lang="en-US" altLang="zh-CN" sz="2000" dirty="0" smtClean="0">
                <a:solidFill>
                  <a:srgbClr val="002060"/>
                </a:solidFill>
                <a:latin typeface="+mn-ea"/>
              </a:rPr>
              <a:t>4</a:t>
            </a:r>
            <a:r>
              <a:rPr lang="zh-CN" altLang="en-US" sz="2000" dirty="0" smtClean="0">
                <a:solidFill>
                  <a:srgbClr val="002060"/>
                </a:solidFill>
                <a:latin typeface="+mn-ea"/>
              </a:rPr>
              <a:t>、借款人首期还款之后，借款人可以调整月还款额，但调整后的月还款额</a:t>
            </a:r>
            <a:endParaRPr lang="en-US" altLang="zh-CN" sz="2000" dirty="0" smtClean="0">
              <a:solidFill>
                <a:srgbClr val="002060"/>
              </a:solidFill>
              <a:latin typeface="+mn-ea"/>
            </a:endParaRPr>
          </a:p>
          <a:p>
            <a:r>
              <a:rPr lang="zh-CN" altLang="en-US" sz="2000" dirty="0" smtClean="0">
                <a:solidFill>
                  <a:srgbClr val="002060"/>
                </a:solidFill>
                <a:latin typeface="+mn-ea"/>
              </a:rPr>
              <a:t>不得低于本合同确定的月最低还款额，否则视为无效调整。调整的月还款额</a:t>
            </a:r>
            <a:endParaRPr lang="en-US" altLang="zh-CN" sz="2000" dirty="0" smtClean="0">
              <a:solidFill>
                <a:srgbClr val="002060"/>
              </a:solidFill>
              <a:latin typeface="+mn-ea"/>
            </a:endParaRPr>
          </a:p>
          <a:p>
            <a:r>
              <a:rPr lang="zh-CN" altLang="en-US" sz="2000" dirty="0" smtClean="0">
                <a:solidFill>
                  <a:srgbClr val="002060"/>
                </a:solidFill>
                <a:latin typeface="+mn-ea"/>
              </a:rPr>
              <a:t>应为一元的整数倍（约定还清全部贷款除外）。调整月还款额贷款须处于正</a:t>
            </a:r>
            <a:endParaRPr lang="en-US" altLang="zh-CN" sz="2000" dirty="0" smtClean="0">
              <a:solidFill>
                <a:srgbClr val="002060"/>
              </a:solidFill>
              <a:latin typeface="+mn-ea"/>
            </a:endParaRPr>
          </a:p>
          <a:p>
            <a:r>
              <a:rPr lang="zh-CN" altLang="en-US" sz="2000" dirty="0" smtClean="0">
                <a:solidFill>
                  <a:srgbClr val="002060"/>
                </a:solidFill>
                <a:latin typeface="+mn-ea"/>
              </a:rPr>
              <a:t>常还款状态，借款人须在距还款日一个工作日之前向贷款人提出书面调整申</a:t>
            </a:r>
            <a:endParaRPr lang="en-US" altLang="zh-CN" sz="2000" dirty="0" smtClean="0">
              <a:solidFill>
                <a:srgbClr val="002060"/>
              </a:solidFill>
              <a:latin typeface="+mn-ea"/>
            </a:endParaRPr>
          </a:p>
          <a:p>
            <a:r>
              <a:rPr lang="zh-CN" altLang="en-US" sz="2000" dirty="0" smtClean="0">
                <a:solidFill>
                  <a:srgbClr val="002060"/>
                </a:solidFill>
                <a:latin typeface="+mn-ea"/>
              </a:rPr>
              <a:t>请。</a:t>
            </a:r>
            <a:endParaRPr lang="en-US" altLang="zh-CN" sz="2000" dirty="0" smtClean="0">
              <a:solidFill>
                <a:srgbClr val="002060"/>
              </a:solidFill>
              <a:latin typeface="+mn-ea"/>
            </a:endParaRPr>
          </a:p>
          <a:p>
            <a:endParaRPr lang="zh-CN" altLang="en-US" sz="2000" dirty="0" smtClean="0">
              <a:solidFill>
                <a:srgbClr val="002060"/>
              </a:solidFill>
              <a:latin typeface="+mn-ea"/>
            </a:endParaRPr>
          </a:p>
          <a:p>
            <a:r>
              <a:rPr lang="en-US" altLang="zh-CN" sz="2000" dirty="0" smtClean="0">
                <a:solidFill>
                  <a:srgbClr val="002060"/>
                </a:solidFill>
                <a:latin typeface="+mn-ea"/>
              </a:rPr>
              <a:t>5</a:t>
            </a:r>
            <a:r>
              <a:rPr lang="zh-CN" altLang="en-US" sz="2000" dirty="0" smtClean="0">
                <a:solidFill>
                  <a:srgbClr val="002060"/>
                </a:solidFill>
                <a:latin typeface="+mn-ea"/>
              </a:rPr>
              <a:t>、借款人还款逾期，借款人应尽快将资金存入还款账户。贷款人逐日（节</a:t>
            </a:r>
            <a:endParaRPr lang="en-US" altLang="zh-CN" sz="2000" dirty="0" smtClean="0">
              <a:solidFill>
                <a:srgbClr val="002060"/>
              </a:solidFill>
              <a:latin typeface="+mn-ea"/>
            </a:endParaRPr>
          </a:p>
          <a:p>
            <a:r>
              <a:rPr lang="zh-CN" altLang="en-US" sz="2000" dirty="0" smtClean="0">
                <a:solidFill>
                  <a:srgbClr val="002060"/>
                </a:solidFill>
                <a:latin typeface="+mn-ea"/>
              </a:rPr>
              <a:t>假日除外）从借款人还款账户扣划逾期金额（按照先还逾期部分，后还非逾</a:t>
            </a:r>
            <a:endParaRPr lang="en-US" altLang="zh-CN" sz="2000" dirty="0" smtClean="0">
              <a:solidFill>
                <a:srgbClr val="002060"/>
              </a:solidFill>
              <a:latin typeface="+mn-ea"/>
            </a:endParaRPr>
          </a:p>
          <a:p>
            <a:r>
              <a:rPr lang="zh-CN" altLang="en-US" sz="2000" dirty="0" smtClean="0">
                <a:solidFill>
                  <a:srgbClr val="002060"/>
                </a:solidFill>
                <a:latin typeface="+mn-ea"/>
              </a:rPr>
              <a:t>期部分的顺序进行偿还。对于逾期部分，按逾期时间先后顺序，逐期偿还，</a:t>
            </a:r>
            <a:endParaRPr lang="en-US" altLang="zh-CN" sz="2000" dirty="0" smtClean="0">
              <a:solidFill>
                <a:srgbClr val="002060"/>
              </a:solidFill>
              <a:latin typeface="+mn-ea"/>
            </a:endParaRPr>
          </a:p>
          <a:p>
            <a:r>
              <a:rPr lang="zh-CN" altLang="en-US" sz="2000" dirty="0" smtClean="0">
                <a:solidFill>
                  <a:srgbClr val="002060"/>
                </a:solidFill>
                <a:latin typeface="+mn-ea"/>
              </a:rPr>
              <a:t>对于同一期逾期贷款，按罚息、利息、本金的顺序依次偿还。），直至借款</a:t>
            </a:r>
            <a:endParaRPr lang="en-US" altLang="zh-CN" sz="2000" dirty="0" smtClean="0">
              <a:solidFill>
                <a:srgbClr val="002060"/>
              </a:solidFill>
              <a:latin typeface="+mn-ea"/>
            </a:endParaRPr>
          </a:p>
          <a:p>
            <a:r>
              <a:rPr lang="zh-CN" altLang="en-US" sz="2000" dirty="0" smtClean="0">
                <a:solidFill>
                  <a:srgbClr val="002060"/>
                </a:solidFill>
                <a:latin typeface="+mn-ea"/>
              </a:rPr>
              <a:t>人足额清偿。</a:t>
            </a:r>
            <a:endParaRPr lang="en-US" altLang="zh-CN" sz="2000" dirty="0" smtClean="0">
              <a:solidFill>
                <a:srgbClr val="002060"/>
              </a:solidFill>
              <a:latin typeface="+mn-ea"/>
            </a:endParaRPr>
          </a:p>
          <a:p>
            <a:endParaRPr lang="en-US" altLang="zh-CN" sz="2000" dirty="0" smtClean="0">
              <a:solidFill>
                <a:srgbClr val="002060"/>
              </a:solidFill>
              <a:latin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ctrTitle"/>
          </p:nvPr>
        </p:nvSpPr>
        <p:spPr>
          <a:xfrm>
            <a:off x="500034" y="1714488"/>
            <a:ext cx="8353425" cy="792088"/>
          </a:xfrm>
        </p:spPr>
        <p:txBody>
          <a:bodyPr>
            <a:noAutofit/>
          </a:bodyPr>
          <a:lstStyle/>
          <a:p>
            <a:pPr algn="ctr"/>
            <a:r>
              <a:rPr lang="zh-CN" altLang="en-US" sz="6600" i="1" dirty="0" smtClean="0">
                <a:solidFill>
                  <a:srgbClr val="7030A0"/>
                </a:solidFill>
              </a:rPr>
              <a:t>         感谢</a:t>
            </a:r>
            <a:r>
              <a:rPr lang="zh-CN" altLang="en-US" sz="6600" i="1" dirty="0">
                <a:solidFill>
                  <a:srgbClr val="92D050"/>
                </a:solidFill>
              </a:rPr>
              <a:t>大家观</a:t>
            </a:r>
            <a:r>
              <a:rPr lang="zh-CN" altLang="en-US" sz="6600" i="1" dirty="0" smtClean="0">
                <a:solidFill>
                  <a:srgbClr val="92D050"/>
                </a:solidFill>
              </a:rPr>
              <a:t>映</a:t>
            </a:r>
            <a:r>
              <a:rPr lang="en-US" altLang="zh-CN" sz="6600" i="1" dirty="0" smtClean="0">
                <a:solidFill>
                  <a:srgbClr val="92D050"/>
                </a:solidFill>
              </a:rPr>
              <a:t>!   </a:t>
            </a:r>
            <a:endParaRPr lang="zh-CN" altLang="en-US" sz="6600" i="1" dirty="0">
              <a:solidFill>
                <a:srgbClr val="92D050"/>
              </a:solidFill>
            </a:endParaRPr>
          </a:p>
        </p:txBody>
      </p:sp>
      <p:sp>
        <p:nvSpPr>
          <p:cNvPr id="8" name="副标题 7"/>
          <p:cNvSpPr>
            <a:spLocks noGrp="1"/>
          </p:cNvSpPr>
          <p:nvPr>
            <p:ph type="subTitle" idx="1"/>
          </p:nvPr>
        </p:nvSpPr>
        <p:spPr>
          <a:xfrm>
            <a:off x="642910" y="2786058"/>
            <a:ext cx="8353425" cy="504056"/>
          </a:xfrm>
        </p:spPr>
        <p:txBody>
          <a:bodyPr>
            <a:normAutofit/>
          </a:bodyPr>
          <a:lstStyle/>
          <a:p>
            <a:pPr defTabSz="914099" eaLnBrk="0" hangingPunct="0"/>
            <a:r>
              <a:rPr lang="zh-CN" altLang="en-US" dirty="0" smtClean="0">
                <a:solidFill>
                  <a:srgbClr val="EF4D4D"/>
                </a:solidFill>
                <a:effectLst>
                  <a:outerShdw blurRad="38100" dist="38100" dir="2700000" algn="tl">
                    <a:srgbClr val="000000">
                      <a:alpha val="43137"/>
                    </a:srgbClr>
                  </a:outerShdw>
                </a:effectLst>
                <a:latin typeface="微软雅黑" pitchFamily="34" charset="-122"/>
                <a:ea typeface="微软雅黑" pitchFamily="34" charset="-122"/>
                <a:cs typeface="Segoe UI Semilight" panose="020B0402040204020203" pitchFamily="34" charset="0"/>
              </a:rPr>
              <a:t>请关注微信号：中央国家机关住房资金管理中心</a:t>
            </a:r>
          </a:p>
        </p:txBody>
      </p:sp>
      <p:sp>
        <p:nvSpPr>
          <p:cNvPr id="5" name="页脚占位符 4"/>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6" name="灯片编号占位符 5"/>
          <p:cNvSpPr>
            <a:spLocks noGrp="1"/>
          </p:cNvSpPr>
          <p:nvPr>
            <p:ph type="sldNum" sz="quarter" idx="12"/>
          </p:nvPr>
        </p:nvSpPr>
        <p:spPr/>
        <p:txBody>
          <a:bodyPr/>
          <a:lstStyle/>
          <a:p>
            <a:fld id="{49F4BA8F-7B64-4198-9505-0CB5D4D3B366}" type="slidenum">
              <a:rPr lang="zh-CN" altLang="en-US" smtClean="0"/>
              <a:pPr/>
              <a:t>35</a:t>
            </a:fld>
            <a:endParaRPr lang="zh-CN" altLang="en-US"/>
          </a:p>
        </p:txBody>
      </p:sp>
      <p:pic>
        <p:nvPicPr>
          <p:cNvPr id="9" name="图片 8"/>
          <p:cNvPicPr>
            <a:picLocks noChangeAspect="1"/>
          </p:cNvPicPr>
          <p:nvPr/>
        </p:nvPicPr>
        <p:blipFill>
          <a:blip r:embed="rId2" cstate="print"/>
          <a:stretch>
            <a:fillRect/>
          </a:stretch>
        </p:blipFill>
        <p:spPr>
          <a:xfrm>
            <a:off x="642910" y="500042"/>
            <a:ext cx="2214578" cy="2214578"/>
          </a:xfrm>
          <a:prstGeom prst="rect">
            <a:avLst/>
          </a:prstGeom>
        </p:spPr>
      </p:pic>
    </p:spTree>
    <p:extLst>
      <p:ext uri="{BB962C8B-B14F-4D97-AF65-F5344CB8AC3E}">
        <p14:creationId xmlns:p14="http://schemas.microsoft.com/office/powerpoint/2010/main" xmlns="" val="1466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4</a:t>
            </a:fld>
            <a:endParaRPr lang="zh-CN" altLang="en-US" dirty="0" smtClean="0"/>
          </a:p>
        </p:txBody>
      </p:sp>
      <p:sp>
        <p:nvSpPr>
          <p:cNvPr id="7" name="TextBox 6"/>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1</a:t>
            </a:r>
            <a:r>
              <a:rPr lang="zh-CN" altLang="en-US" sz="2000" b="1" dirty="0" smtClean="0">
                <a:solidFill>
                  <a:srgbClr val="002060"/>
                </a:solidFill>
                <a:latin typeface="+mj-ea"/>
                <a:ea typeface="+mj-ea"/>
              </a:rPr>
              <a:t>、住房公积金个人贷款申请资格</a:t>
            </a:r>
            <a:endParaRPr lang="zh-CN" altLang="en-US" sz="2000" b="1" dirty="0">
              <a:solidFill>
                <a:srgbClr val="002060"/>
              </a:solidFill>
              <a:latin typeface="+mj-ea"/>
              <a:ea typeface="+mj-ea"/>
            </a:endParaRPr>
          </a:p>
        </p:txBody>
      </p:sp>
      <p:graphicFrame>
        <p:nvGraphicFramePr>
          <p:cNvPr id="8" name="内容占位符 5"/>
          <p:cNvGraphicFramePr>
            <a:graphicFrameLocks/>
          </p:cNvGraphicFramePr>
          <p:nvPr/>
        </p:nvGraphicFramePr>
        <p:xfrm>
          <a:off x="500034" y="714356"/>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A207DD47-3186-4F1D-8CD7-50C4AD9C0C14}"/>
                                            </p:graphicEl>
                                          </p:spTgt>
                                        </p:tgtEl>
                                        <p:attrNameLst>
                                          <p:attrName>style.visibility</p:attrName>
                                        </p:attrNameLst>
                                      </p:cBhvr>
                                      <p:to>
                                        <p:strVal val="visible"/>
                                      </p:to>
                                    </p:set>
                                    <p:anim calcmode="lin" valueType="num">
                                      <p:cBhvr additive="base">
                                        <p:cTn id="7" dur="500" fill="hold"/>
                                        <p:tgtEl>
                                          <p:spTgt spid="8">
                                            <p:graphicEl>
                                              <a:dgm id="{A207DD47-3186-4F1D-8CD7-50C4AD9C0C1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A207DD47-3186-4F1D-8CD7-50C4AD9C0C14}"/>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graphicEl>
                                              <a:dgm id="{6ABEF238-44DA-4A0B-ACAB-0526DE97F332}"/>
                                            </p:graphicEl>
                                          </p:spTgt>
                                        </p:tgtEl>
                                        <p:attrNameLst>
                                          <p:attrName>style.visibility</p:attrName>
                                        </p:attrNameLst>
                                      </p:cBhvr>
                                      <p:to>
                                        <p:strVal val="visible"/>
                                      </p:to>
                                    </p:set>
                                    <p:anim calcmode="lin" valueType="num">
                                      <p:cBhvr additive="base">
                                        <p:cTn id="11" dur="500" fill="hold"/>
                                        <p:tgtEl>
                                          <p:spTgt spid="8">
                                            <p:graphicEl>
                                              <a:dgm id="{6ABEF238-44DA-4A0B-ACAB-0526DE97F332}"/>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graphicEl>
                                              <a:dgm id="{6ABEF238-44DA-4A0B-ACAB-0526DE97F332}"/>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graphicEl>
                                              <a:dgm id="{525CE1FE-191C-44BB-A0E9-C857EBA585FF}"/>
                                            </p:graphicEl>
                                          </p:spTgt>
                                        </p:tgtEl>
                                        <p:attrNameLst>
                                          <p:attrName>style.visibility</p:attrName>
                                        </p:attrNameLst>
                                      </p:cBhvr>
                                      <p:to>
                                        <p:strVal val="visible"/>
                                      </p:to>
                                    </p:set>
                                    <p:anim calcmode="lin" valueType="num">
                                      <p:cBhvr additive="base">
                                        <p:cTn id="17" dur="500" fill="hold"/>
                                        <p:tgtEl>
                                          <p:spTgt spid="8">
                                            <p:graphicEl>
                                              <a:dgm id="{525CE1FE-191C-44BB-A0E9-C857EBA585FF}"/>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graphicEl>
                                              <a:dgm id="{525CE1FE-191C-44BB-A0E9-C857EBA585FF}"/>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graphicEl>
                                              <a:dgm id="{84FB17E8-D819-433F-A861-A8A586B17ECC}"/>
                                            </p:graphicEl>
                                          </p:spTgt>
                                        </p:tgtEl>
                                        <p:attrNameLst>
                                          <p:attrName>style.visibility</p:attrName>
                                        </p:attrNameLst>
                                      </p:cBhvr>
                                      <p:to>
                                        <p:strVal val="visible"/>
                                      </p:to>
                                    </p:set>
                                    <p:anim calcmode="lin" valueType="num">
                                      <p:cBhvr additive="base">
                                        <p:cTn id="21" dur="500" fill="hold"/>
                                        <p:tgtEl>
                                          <p:spTgt spid="8">
                                            <p:graphicEl>
                                              <a:dgm id="{84FB17E8-D819-433F-A861-A8A586B17ECC}"/>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graphicEl>
                                              <a:dgm id="{84FB17E8-D819-433F-A861-A8A586B17ECC}"/>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graphicEl>
                                              <a:dgm id="{EA8A9010-C6B9-4033-8520-9575C7CB0A56}"/>
                                            </p:graphicEl>
                                          </p:spTgt>
                                        </p:tgtEl>
                                        <p:attrNameLst>
                                          <p:attrName>style.visibility</p:attrName>
                                        </p:attrNameLst>
                                      </p:cBhvr>
                                      <p:to>
                                        <p:strVal val="visible"/>
                                      </p:to>
                                    </p:set>
                                    <p:anim calcmode="lin" valueType="num">
                                      <p:cBhvr additive="base">
                                        <p:cTn id="27" dur="500" fill="hold"/>
                                        <p:tgtEl>
                                          <p:spTgt spid="8">
                                            <p:graphicEl>
                                              <a:dgm id="{EA8A9010-C6B9-4033-8520-9575C7CB0A56}"/>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graphicEl>
                                              <a:dgm id="{EA8A9010-C6B9-4033-8520-9575C7CB0A56}"/>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graphicEl>
                                              <a:dgm id="{A88B0082-304A-4933-A7F1-F1E60BD6AE33}"/>
                                            </p:graphicEl>
                                          </p:spTgt>
                                        </p:tgtEl>
                                        <p:attrNameLst>
                                          <p:attrName>style.visibility</p:attrName>
                                        </p:attrNameLst>
                                      </p:cBhvr>
                                      <p:to>
                                        <p:strVal val="visible"/>
                                      </p:to>
                                    </p:set>
                                    <p:anim calcmode="lin" valueType="num">
                                      <p:cBhvr additive="base">
                                        <p:cTn id="31" dur="500" fill="hold"/>
                                        <p:tgtEl>
                                          <p:spTgt spid="8">
                                            <p:graphicEl>
                                              <a:dgm id="{A88B0082-304A-4933-A7F1-F1E60BD6AE33}"/>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A88B0082-304A-4933-A7F1-F1E60BD6AE33}"/>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graphicEl>
                                              <a:dgm id="{AADAB6B2-F2BC-4162-A882-375B05FB850F}"/>
                                            </p:graphicEl>
                                          </p:spTgt>
                                        </p:tgtEl>
                                        <p:attrNameLst>
                                          <p:attrName>style.visibility</p:attrName>
                                        </p:attrNameLst>
                                      </p:cBhvr>
                                      <p:to>
                                        <p:strVal val="visible"/>
                                      </p:to>
                                    </p:set>
                                    <p:anim calcmode="lin" valueType="num">
                                      <p:cBhvr additive="base">
                                        <p:cTn id="37" dur="500" fill="hold"/>
                                        <p:tgtEl>
                                          <p:spTgt spid="8">
                                            <p:graphicEl>
                                              <a:dgm id="{AADAB6B2-F2BC-4162-A882-375B05FB850F}"/>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AADAB6B2-F2BC-4162-A882-375B05FB850F}"/>
                                            </p:graphic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
                                            <p:graphicEl>
                                              <a:dgm id="{A7541BD8-78ED-4FA3-BC29-06C3B3060C1D}"/>
                                            </p:graphicEl>
                                          </p:spTgt>
                                        </p:tgtEl>
                                        <p:attrNameLst>
                                          <p:attrName>style.visibility</p:attrName>
                                        </p:attrNameLst>
                                      </p:cBhvr>
                                      <p:to>
                                        <p:strVal val="visible"/>
                                      </p:to>
                                    </p:set>
                                    <p:anim calcmode="lin" valueType="num">
                                      <p:cBhvr additive="base">
                                        <p:cTn id="41" dur="500" fill="hold"/>
                                        <p:tgtEl>
                                          <p:spTgt spid="8">
                                            <p:graphicEl>
                                              <a:dgm id="{A7541BD8-78ED-4FA3-BC29-06C3B3060C1D}"/>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graphicEl>
                                              <a:dgm id="{A7541BD8-78ED-4FA3-BC29-06C3B3060C1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5</a:t>
            </a:fld>
            <a:endParaRPr lang="zh-CN" altLang="en-US" dirty="0" smtClean="0"/>
          </a:p>
        </p:txBody>
      </p:sp>
      <p:sp>
        <p:nvSpPr>
          <p:cNvPr id="4" name="TextBox 3"/>
          <p:cNvSpPr txBox="1"/>
          <p:nvPr/>
        </p:nvSpPr>
        <p:spPr>
          <a:xfrm>
            <a:off x="500034" y="428604"/>
            <a:ext cx="5572164" cy="400110"/>
          </a:xfrm>
          <a:prstGeom prst="rect">
            <a:avLst/>
          </a:prstGeom>
          <a:noFill/>
        </p:spPr>
        <p:txBody>
          <a:bodyPr wrap="square" rtlCol="0">
            <a:spAutoFit/>
          </a:bodyPr>
          <a:lstStyle/>
          <a:p>
            <a:r>
              <a:rPr lang="zh-CN" altLang="en-US" sz="2000" dirty="0" smtClean="0">
                <a:solidFill>
                  <a:srgbClr val="002060"/>
                </a:solidFill>
                <a:latin typeface="+mn-ea"/>
              </a:rPr>
              <a:t>住房公积金个人贷款申请资格特殊情况：</a:t>
            </a:r>
            <a:endParaRPr lang="zh-CN" altLang="en-US" sz="2000" dirty="0">
              <a:solidFill>
                <a:srgbClr val="002060"/>
              </a:solidFill>
              <a:latin typeface="+mn-ea"/>
            </a:endParaRPr>
          </a:p>
        </p:txBody>
      </p:sp>
      <p:graphicFrame>
        <p:nvGraphicFramePr>
          <p:cNvPr id="6" name="图示 5"/>
          <p:cNvGraphicFramePr/>
          <p:nvPr/>
        </p:nvGraphicFramePr>
        <p:xfrm>
          <a:off x="214282" y="857232"/>
          <a:ext cx="8715436" cy="2000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图示 6"/>
          <p:cNvGraphicFramePr/>
          <p:nvPr/>
        </p:nvGraphicFramePr>
        <p:xfrm>
          <a:off x="357158" y="3000372"/>
          <a:ext cx="8715436" cy="22860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6</a:t>
            </a:fld>
            <a:endParaRPr lang="zh-CN" altLang="en-US" dirty="0" smtClean="0"/>
          </a:p>
        </p:txBody>
      </p:sp>
      <p:sp>
        <p:nvSpPr>
          <p:cNvPr id="4" name="TextBox 3"/>
          <p:cNvSpPr txBox="1"/>
          <p:nvPr/>
        </p:nvSpPr>
        <p:spPr>
          <a:xfrm>
            <a:off x="428596" y="571484"/>
            <a:ext cx="5456943" cy="400110"/>
          </a:xfrm>
          <a:prstGeom prst="rect">
            <a:avLst/>
          </a:prstGeom>
          <a:noFill/>
        </p:spPr>
        <p:txBody>
          <a:bodyPr wrap="none" rtlCol="0">
            <a:spAutoFit/>
          </a:bodyPr>
          <a:lstStyle/>
          <a:p>
            <a:r>
              <a:rPr lang="en-US" altLang="zh-CN" sz="2000" dirty="0" smtClean="0">
                <a:solidFill>
                  <a:srgbClr val="002060"/>
                </a:solidFill>
              </a:rPr>
              <a:t>  </a:t>
            </a:r>
            <a:r>
              <a:rPr lang="zh-CN" altLang="en-US" sz="2000" dirty="0" smtClean="0">
                <a:solidFill>
                  <a:srgbClr val="002060"/>
                </a:solidFill>
              </a:rPr>
              <a:t>不符合住房公积金贷款申请资格条件的事例：</a:t>
            </a:r>
            <a:endParaRPr lang="zh-CN" altLang="en-US" sz="2000" dirty="0">
              <a:solidFill>
                <a:srgbClr val="002060"/>
              </a:solidFill>
            </a:endParaRPr>
          </a:p>
        </p:txBody>
      </p:sp>
      <p:graphicFrame>
        <p:nvGraphicFramePr>
          <p:cNvPr id="5" name="内容占位符 5"/>
          <p:cNvGraphicFramePr>
            <a:graphicFrameLocks/>
          </p:cNvGraphicFramePr>
          <p:nvPr/>
        </p:nvGraphicFramePr>
        <p:xfrm>
          <a:off x="214282" y="1000108"/>
          <a:ext cx="8715436" cy="4929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graphicEl>
                                              <a:dgm id="{66661864-87C6-4120-8FF1-91E1BC91E050}"/>
                                            </p:graphicEl>
                                          </p:spTgt>
                                        </p:tgtEl>
                                        <p:attrNameLst>
                                          <p:attrName>style.visibility</p:attrName>
                                        </p:attrNameLst>
                                      </p:cBhvr>
                                      <p:to>
                                        <p:strVal val="visible"/>
                                      </p:to>
                                    </p:set>
                                    <p:anim calcmode="lin" valueType="num">
                                      <p:cBhvr>
                                        <p:cTn id="7" dur="500" fill="hold"/>
                                        <p:tgtEl>
                                          <p:spTgt spid="5">
                                            <p:graphicEl>
                                              <a:dgm id="{66661864-87C6-4120-8FF1-91E1BC91E050}"/>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66661864-87C6-4120-8FF1-91E1BC91E050}"/>
                                            </p:graphicEl>
                                          </p:spTgt>
                                        </p:tgtEl>
                                        <p:attrNameLst>
                                          <p:attrName>ppt_h</p:attrName>
                                        </p:attrNameLst>
                                      </p:cBhvr>
                                      <p:tavLst>
                                        <p:tav tm="0">
                                          <p:val>
                                            <p:fltVal val="0"/>
                                          </p:val>
                                        </p:tav>
                                        <p:tav tm="100000">
                                          <p:val>
                                            <p:strVal val="#ppt_h"/>
                                          </p:val>
                                        </p:tav>
                                      </p:tavLst>
                                    </p:anim>
                                    <p:anim calcmode="lin" valueType="num">
                                      <p:cBhvr>
                                        <p:cTn id="9" dur="500" fill="hold"/>
                                        <p:tgtEl>
                                          <p:spTgt spid="5">
                                            <p:graphicEl>
                                              <a:dgm id="{66661864-87C6-4120-8FF1-91E1BC91E050}"/>
                                            </p:graphicEl>
                                          </p:spTgt>
                                        </p:tgtEl>
                                        <p:attrNameLst>
                                          <p:attrName>style.rotation</p:attrName>
                                        </p:attrNameLst>
                                      </p:cBhvr>
                                      <p:tavLst>
                                        <p:tav tm="0">
                                          <p:val>
                                            <p:fltVal val="360"/>
                                          </p:val>
                                        </p:tav>
                                        <p:tav tm="100000">
                                          <p:val>
                                            <p:fltVal val="0"/>
                                          </p:val>
                                        </p:tav>
                                      </p:tavLst>
                                    </p:anim>
                                    <p:animEffect transition="in" filter="fade">
                                      <p:cBhvr>
                                        <p:cTn id="10" dur="500"/>
                                        <p:tgtEl>
                                          <p:spTgt spid="5">
                                            <p:graphicEl>
                                              <a:dgm id="{66661864-87C6-4120-8FF1-91E1BC91E050}"/>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
                                            <p:graphicEl>
                                              <a:dgm id="{0F2503E4-2694-4E1E-A91B-FDB46CF0649D}"/>
                                            </p:graphicEl>
                                          </p:spTgt>
                                        </p:tgtEl>
                                        <p:attrNameLst>
                                          <p:attrName>style.visibility</p:attrName>
                                        </p:attrNameLst>
                                      </p:cBhvr>
                                      <p:to>
                                        <p:strVal val="visible"/>
                                      </p:to>
                                    </p:set>
                                    <p:anim calcmode="lin" valueType="num">
                                      <p:cBhvr>
                                        <p:cTn id="15" dur="500" fill="hold"/>
                                        <p:tgtEl>
                                          <p:spTgt spid="5">
                                            <p:graphicEl>
                                              <a:dgm id="{0F2503E4-2694-4E1E-A91B-FDB46CF0649D}"/>
                                            </p:graphicEl>
                                          </p:spTgt>
                                        </p:tgtEl>
                                        <p:attrNameLst>
                                          <p:attrName>ppt_w</p:attrName>
                                        </p:attrNameLst>
                                      </p:cBhvr>
                                      <p:tavLst>
                                        <p:tav tm="0">
                                          <p:val>
                                            <p:fltVal val="0"/>
                                          </p:val>
                                        </p:tav>
                                        <p:tav tm="100000">
                                          <p:val>
                                            <p:strVal val="#ppt_w"/>
                                          </p:val>
                                        </p:tav>
                                      </p:tavLst>
                                    </p:anim>
                                    <p:anim calcmode="lin" valueType="num">
                                      <p:cBhvr>
                                        <p:cTn id="16" dur="500" fill="hold"/>
                                        <p:tgtEl>
                                          <p:spTgt spid="5">
                                            <p:graphicEl>
                                              <a:dgm id="{0F2503E4-2694-4E1E-A91B-FDB46CF0649D}"/>
                                            </p:graphicEl>
                                          </p:spTgt>
                                        </p:tgtEl>
                                        <p:attrNameLst>
                                          <p:attrName>ppt_h</p:attrName>
                                        </p:attrNameLst>
                                      </p:cBhvr>
                                      <p:tavLst>
                                        <p:tav tm="0">
                                          <p:val>
                                            <p:fltVal val="0"/>
                                          </p:val>
                                        </p:tav>
                                        <p:tav tm="100000">
                                          <p:val>
                                            <p:strVal val="#ppt_h"/>
                                          </p:val>
                                        </p:tav>
                                      </p:tavLst>
                                    </p:anim>
                                    <p:anim calcmode="lin" valueType="num">
                                      <p:cBhvr>
                                        <p:cTn id="17" dur="500" fill="hold"/>
                                        <p:tgtEl>
                                          <p:spTgt spid="5">
                                            <p:graphicEl>
                                              <a:dgm id="{0F2503E4-2694-4E1E-A91B-FDB46CF0649D}"/>
                                            </p:graphicEl>
                                          </p:spTgt>
                                        </p:tgtEl>
                                        <p:attrNameLst>
                                          <p:attrName>style.rotation</p:attrName>
                                        </p:attrNameLst>
                                      </p:cBhvr>
                                      <p:tavLst>
                                        <p:tav tm="0">
                                          <p:val>
                                            <p:fltVal val="360"/>
                                          </p:val>
                                        </p:tav>
                                        <p:tav tm="100000">
                                          <p:val>
                                            <p:fltVal val="0"/>
                                          </p:val>
                                        </p:tav>
                                      </p:tavLst>
                                    </p:anim>
                                    <p:animEffect transition="in" filter="fade">
                                      <p:cBhvr>
                                        <p:cTn id="18" dur="500"/>
                                        <p:tgtEl>
                                          <p:spTgt spid="5">
                                            <p:graphicEl>
                                              <a:dgm id="{0F2503E4-2694-4E1E-A91B-FDB46CF0649D}"/>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5">
                                            <p:graphicEl>
                                              <a:dgm id="{67EDCD67-2E84-4532-B683-C6C85A3D3CF9}"/>
                                            </p:graphicEl>
                                          </p:spTgt>
                                        </p:tgtEl>
                                        <p:attrNameLst>
                                          <p:attrName>style.visibility</p:attrName>
                                        </p:attrNameLst>
                                      </p:cBhvr>
                                      <p:to>
                                        <p:strVal val="visible"/>
                                      </p:to>
                                    </p:set>
                                    <p:anim calcmode="lin" valueType="num">
                                      <p:cBhvr>
                                        <p:cTn id="23" dur="500" fill="hold"/>
                                        <p:tgtEl>
                                          <p:spTgt spid="5">
                                            <p:graphicEl>
                                              <a:dgm id="{67EDCD67-2E84-4532-B683-C6C85A3D3CF9}"/>
                                            </p:graphicEl>
                                          </p:spTgt>
                                        </p:tgtEl>
                                        <p:attrNameLst>
                                          <p:attrName>ppt_w</p:attrName>
                                        </p:attrNameLst>
                                      </p:cBhvr>
                                      <p:tavLst>
                                        <p:tav tm="0">
                                          <p:val>
                                            <p:fltVal val="0"/>
                                          </p:val>
                                        </p:tav>
                                        <p:tav tm="100000">
                                          <p:val>
                                            <p:strVal val="#ppt_w"/>
                                          </p:val>
                                        </p:tav>
                                      </p:tavLst>
                                    </p:anim>
                                    <p:anim calcmode="lin" valueType="num">
                                      <p:cBhvr>
                                        <p:cTn id="24" dur="500" fill="hold"/>
                                        <p:tgtEl>
                                          <p:spTgt spid="5">
                                            <p:graphicEl>
                                              <a:dgm id="{67EDCD67-2E84-4532-B683-C6C85A3D3CF9}"/>
                                            </p:graphicEl>
                                          </p:spTgt>
                                        </p:tgtEl>
                                        <p:attrNameLst>
                                          <p:attrName>ppt_h</p:attrName>
                                        </p:attrNameLst>
                                      </p:cBhvr>
                                      <p:tavLst>
                                        <p:tav tm="0">
                                          <p:val>
                                            <p:fltVal val="0"/>
                                          </p:val>
                                        </p:tav>
                                        <p:tav tm="100000">
                                          <p:val>
                                            <p:strVal val="#ppt_h"/>
                                          </p:val>
                                        </p:tav>
                                      </p:tavLst>
                                    </p:anim>
                                    <p:anim calcmode="lin" valueType="num">
                                      <p:cBhvr>
                                        <p:cTn id="25" dur="500" fill="hold"/>
                                        <p:tgtEl>
                                          <p:spTgt spid="5">
                                            <p:graphicEl>
                                              <a:dgm id="{67EDCD67-2E84-4532-B683-C6C85A3D3CF9}"/>
                                            </p:graphicEl>
                                          </p:spTgt>
                                        </p:tgtEl>
                                        <p:attrNameLst>
                                          <p:attrName>style.rotation</p:attrName>
                                        </p:attrNameLst>
                                      </p:cBhvr>
                                      <p:tavLst>
                                        <p:tav tm="0">
                                          <p:val>
                                            <p:fltVal val="360"/>
                                          </p:val>
                                        </p:tav>
                                        <p:tav tm="100000">
                                          <p:val>
                                            <p:fltVal val="0"/>
                                          </p:val>
                                        </p:tav>
                                      </p:tavLst>
                                    </p:anim>
                                    <p:animEffect transition="in" filter="fade">
                                      <p:cBhvr>
                                        <p:cTn id="26" dur="500"/>
                                        <p:tgtEl>
                                          <p:spTgt spid="5">
                                            <p:graphicEl>
                                              <a:dgm id="{67EDCD67-2E84-4532-B683-C6C85A3D3CF9}"/>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5">
                                            <p:graphicEl>
                                              <a:dgm id="{71A52837-ACFF-4E61-A10A-98121433FB8D}"/>
                                            </p:graphicEl>
                                          </p:spTgt>
                                        </p:tgtEl>
                                        <p:attrNameLst>
                                          <p:attrName>style.visibility</p:attrName>
                                        </p:attrNameLst>
                                      </p:cBhvr>
                                      <p:to>
                                        <p:strVal val="visible"/>
                                      </p:to>
                                    </p:set>
                                    <p:anim calcmode="lin" valueType="num">
                                      <p:cBhvr>
                                        <p:cTn id="31" dur="500" fill="hold"/>
                                        <p:tgtEl>
                                          <p:spTgt spid="5">
                                            <p:graphicEl>
                                              <a:dgm id="{71A52837-ACFF-4E61-A10A-98121433FB8D}"/>
                                            </p:graphicEl>
                                          </p:spTgt>
                                        </p:tgtEl>
                                        <p:attrNameLst>
                                          <p:attrName>ppt_w</p:attrName>
                                        </p:attrNameLst>
                                      </p:cBhvr>
                                      <p:tavLst>
                                        <p:tav tm="0">
                                          <p:val>
                                            <p:fltVal val="0"/>
                                          </p:val>
                                        </p:tav>
                                        <p:tav tm="100000">
                                          <p:val>
                                            <p:strVal val="#ppt_w"/>
                                          </p:val>
                                        </p:tav>
                                      </p:tavLst>
                                    </p:anim>
                                    <p:anim calcmode="lin" valueType="num">
                                      <p:cBhvr>
                                        <p:cTn id="32" dur="500" fill="hold"/>
                                        <p:tgtEl>
                                          <p:spTgt spid="5">
                                            <p:graphicEl>
                                              <a:dgm id="{71A52837-ACFF-4E61-A10A-98121433FB8D}"/>
                                            </p:graphicEl>
                                          </p:spTgt>
                                        </p:tgtEl>
                                        <p:attrNameLst>
                                          <p:attrName>ppt_h</p:attrName>
                                        </p:attrNameLst>
                                      </p:cBhvr>
                                      <p:tavLst>
                                        <p:tav tm="0">
                                          <p:val>
                                            <p:fltVal val="0"/>
                                          </p:val>
                                        </p:tav>
                                        <p:tav tm="100000">
                                          <p:val>
                                            <p:strVal val="#ppt_h"/>
                                          </p:val>
                                        </p:tav>
                                      </p:tavLst>
                                    </p:anim>
                                    <p:anim calcmode="lin" valueType="num">
                                      <p:cBhvr>
                                        <p:cTn id="33" dur="500" fill="hold"/>
                                        <p:tgtEl>
                                          <p:spTgt spid="5">
                                            <p:graphicEl>
                                              <a:dgm id="{71A52837-ACFF-4E61-A10A-98121433FB8D}"/>
                                            </p:graphicEl>
                                          </p:spTgt>
                                        </p:tgtEl>
                                        <p:attrNameLst>
                                          <p:attrName>style.rotation</p:attrName>
                                        </p:attrNameLst>
                                      </p:cBhvr>
                                      <p:tavLst>
                                        <p:tav tm="0">
                                          <p:val>
                                            <p:fltVal val="360"/>
                                          </p:val>
                                        </p:tav>
                                        <p:tav tm="100000">
                                          <p:val>
                                            <p:fltVal val="0"/>
                                          </p:val>
                                        </p:tav>
                                      </p:tavLst>
                                    </p:anim>
                                    <p:animEffect transition="in" filter="fade">
                                      <p:cBhvr>
                                        <p:cTn id="34" dur="500"/>
                                        <p:tgtEl>
                                          <p:spTgt spid="5">
                                            <p:graphicEl>
                                              <a:dgm id="{71A52837-ACFF-4E61-A10A-98121433FB8D}"/>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5">
                                            <p:graphicEl>
                                              <a:dgm id="{A1682DAA-5539-4571-AC75-021673A6FBE6}"/>
                                            </p:graphicEl>
                                          </p:spTgt>
                                        </p:tgtEl>
                                        <p:attrNameLst>
                                          <p:attrName>style.visibility</p:attrName>
                                        </p:attrNameLst>
                                      </p:cBhvr>
                                      <p:to>
                                        <p:strVal val="visible"/>
                                      </p:to>
                                    </p:set>
                                    <p:anim calcmode="lin" valueType="num">
                                      <p:cBhvr>
                                        <p:cTn id="39" dur="500" fill="hold"/>
                                        <p:tgtEl>
                                          <p:spTgt spid="5">
                                            <p:graphicEl>
                                              <a:dgm id="{A1682DAA-5539-4571-AC75-021673A6FBE6}"/>
                                            </p:graphicEl>
                                          </p:spTgt>
                                        </p:tgtEl>
                                        <p:attrNameLst>
                                          <p:attrName>ppt_w</p:attrName>
                                        </p:attrNameLst>
                                      </p:cBhvr>
                                      <p:tavLst>
                                        <p:tav tm="0">
                                          <p:val>
                                            <p:fltVal val="0"/>
                                          </p:val>
                                        </p:tav>
                                        <p:tav tm="100000">
                                          <p:val>
                                            <p:strVal val="#ppt_w"/>
                                          </p:val>
                                        </p:tav>
                                      </p:tavLst>
                                    </p:anim>
                                    <p:anim calcmode="lin" valueType="num">
                                      <p:cBhvr>
                                        <p:cTn id="40" dur="500" fill="hold"/>
                                        <p:tgtEl>
                                          <p:spTgt spid="5">
                                            <p:graphicEl>
                                              <a:dgm id="{A1682DAA-5539-4571-AC75-021673A6FBE6}"/>
                                            </p:graphicEl>
                                          </p:spTgt>
                                        </p:tgtEl>
                                        <p:attrNameLst>
                                          <p:attrName>ppt_h</p:attrName>
                                        </p:attrNameLst>
                                      </p:cBhvr>
                                      <p:tavLst>
                                        <p:tav tm="0">
                                          <p:val>
                                            <p:fltVal val="0"/>
                                          </p:val>
                                        </p:tav>
                                        <p:tav tm="100000">
                                          <p:val>
                                            <p:strVal val="#ppt_h"/>
                                          </p:val>
                                        </p:tav>
                                      </p:tavLst>
                                    </p:anim>
                                    <p:anim calcmode="lin" valueType="num">
                                      <p:cBhvr>
                                        <p:cTn id="41" dur="500" fill="hold"/>
                                        <p:tgtEl>
                                          <p:spTgt spid="5">
                                            <p:graphicEl>
                                              <a:dgm id="{A1682DAA-5539-4571-AC75-021673A6FBE6}"/>
                                            </p:graphicEl>
                                          </p:spTgt>
                                        </p:tgtEl>
                                        <p:attrNameLst>
                                          <p:attrName>style.rotation</p:attrName>
                                        </p:attrNameLst>
                                      </p:cBhvr>
                                      <p:tavLst>
                                        <p:tav tm="0">
                                          <p:val>
                                            <p:fltVal val="360"/>
                                          </p:val>
                                        </p:tav>
                                        <p:tav tm="100000">
                                          <p:val>
                                            <p:fltVal val="0"/>
                                          </p:val>
                                        </p:tav>
                                      </p:tavLst>
                                    </p:anim>
                                    <p:animEffect transition="in" filter="fade">
                                      <p:cBhvr>
                                        <p:cTn id="42" dur="500"/>
                                        <p:tgtEl>
                                          <p:spTgt spid="5">
                                            <p:graphicEl>
                                              <a:dgm id="{A1682DAA-5539-4571-AC75-021673A6FBE6}"/>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5">
                                            <p:graphicEl>
                                              <a:dgm id="{2C4EF5ED-3B46-4062-BAD6-F7EBA07FD408}"/>
                                            </p:graphicEl>
                                          </p:spTgt>
                                        </p:tgtEl>
                                        <p:attrNameLst>
                                          <p:attrName>style.visibility</p:attrName>
                                        </p:attrNameLst>
                                      </p:cBhvr>
                                      <p:to>
                                        <p:strVal val="visible"/>
                                      </p:to>
                                    </p:set>
                                    <p:anim calcmode="lin" valueType="num">
                                      <p:cBhvr>
                                        <p:cTn id="47" dur="500" fill="hold"/>
                                        <p:tgtEl>
                                          <p:spTgt spid="5">
                                            <p:graphicEl>
                                              <a:dgm id="{2C4EF5ED-3B46-4062-BAD6-F7EBA07FD408}"/>
                                            </p:graphicEl>
                                          </p:spTgt>
                                        </p:tgtEl>
                                        <p:attrNameLst>
                                          <p:attrName>ppt_w</p:attrName>
                                        </p:attrNameLst>
                                      </p:cBhvr>
                                      <p:tavLst>
                                        <p:tav tm="0">
                                          <p:val>
                                            <p:fltVal val="0"/>
                                          </p:val>
                                        </p:tav>
                                        <p:tav tm="100000">
                                          <p:val>
                                            <p:strVal val="#ppt_w"/>
                                          </p:val>
                                        </p:tav>
                                      </p:tavLst>
                                    </p:anim>
                                    <p:anim calcmode="lin" valueType="num">
                                      <p:cBhvr>
                                        <p:cTn id="48" dur="500" fill="hold"/>
                                        <p:tgtEl>
                                          <p:spTgt spid="5">
                                            <p:graphicEl>
                                              <a:dgm id="{2C4EF5ED-3B46-4062-BAD6-F7EBA07FD408}"/>
                                            </p:graphicEl>
                                          </p:spTgt>
                                        </p:tgtEl>
                                        <p:attrNameLst>
                                          <p:attrName>ppt_h</p:attrName>
                                        </p:attrNameLst>
                                      </p:cBhvr>
                                      <p:tavLst>
                                        <p:tav tm="0">
                                          <p:val>
                                            <p:fltVal val="0"/>
                                          </p:val>
                                        </p:tav>
                                        <p:tav tm="100000">
                                          <p:val>
                                            <p:strVal val="#ppt_h"/>
                                          </p:val>
                                        </p:tav>
                                      </p:tavLst>
                                    </p:anim>
                                    <p:anim calcmode="lin" valueType="num">
                                      <p:cBhvr>
                                        <p:cTn id="49" dur="500" fill="hold"/>
                                        <p:tgtEl>
                                          <p:spTgt spid="5">
                                            <p:graphicEl>
                                              <a:dgm id="{2C4EF5ED-3B46-4062-BAD6-F7EBA07FD408}"/>
                                            </p:graphicEl>
                                          </p:spTgt>
                                        </p:tgtEl>
                                        <p:attrNameLst>
                                          <p:attrName>style.rotation</p:attrName>
                                        </p:attrNameLst>
                                      </p:cBhvr>
                                      <p:tavLst>
                                        <p:tav tm="0">
                                          <p:val>
                                            <p:fltVal val="360"/>
                                          </p:val>
                                        </p:tav>
                                        <p:tav tm="100000">
                                          <p:val>
                                            <p:fltVal val="0"/>
                                          </p:val>
                                        </p:tav>
                                      </p:tavLst>
                                    </p:anim>
                                    <p:animEffect transition="in" filter="fade">
                                      <p:cBhvr>
                                        <p:cTn id="50" dur="500"/>
                                        <p:tgtEl>
                                          <p:spTgt spid="5">
                                            <p:graphicEl>
                                              <a:dgm id="{2C4EF5ED-3B46-4062-BAD6-F7EBA07FD408}"/>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5">
                                            <p:graphicEl>
                                              <a:dgm id="{59218AD1-F28E-411A-B6A9-C8667D4BD5F4}"/>
                                            </p:graphicEl>
                                          </p:spTgt>
                                        </p:tgtEl>
                                        <p:attrNameLst>
                                          <p:attrName>style.visibility</p:attrName>
                                        </p:attrNameLst>
                                      </p:cBhvr>
                                      <p:to>
                                        <p:strVal val="visible"/>
                                      </p:to>
                                    </p:set>
                                    <p:anim calcmode="lin" valueType="num">
                                      <p:cBhvr>
                                        <p:cTn id="55" dur="500" fill="hold"/>
                                        <p:tgtEl>
                                          <p:spTgt spid="5">
                                            <p:graphicEl>
                                              <a:dgm id="{59218AD1-F28E-411A-B6A9-C8667D4BD5F4}"/>
                                            </p:graphicEl>
                                          </p:spTgt>
                                        </p:tgtEl>
                                        <p:attrNameLst>
                                          <p:attrName>ppt_w</p:attrName>
                                        </p:attrNameLst>
                                      </p:cBhvr>
                                      <p:tavLst>
                                        <p:tav tm="0">
                                          <p:val>
                                            <p:fltVal val="0"/>
                                          </p:val>
                                        </p:tav>
                                        <p:tav tm="100000">
                                          <p:val>
                                            <p:strVal val="#ppt_w"/>
                                          </p:val>
                                        </p:tav>
                                      </p:tavLst>
                                    </p:anim>
                                    <p:anim calcmode="lin" valueType="num">
                                      <p:cBhvr>
                                        <p:cTn id="56" dur="500" fill="hold"/>
                                        <p:tgtEl>
                                          <p:spTgt spid="5">
                                            <p:graphicEl>
                                              <a:dgm id="{59218AD1-F28E-411A-B6A9-C8667D4BD5F4}"/>
                                            </p:graphicEl>
                                          </p:spTgt>
                                        </p:tgtEl>
                                        <p:attrNameLst>
                                          <p:attrName>ppt_h</p:attrName>
                                        </p:attrNameLst>
                                      </p:cBhvr>
                                      <p:tavLst>
                                        <p:tav tm="0">
                                          <p:val>
                                            <p:fltVal val="0"/>
                                          </p:val>
                                        </p:tav>
                                        <p:tav tm="100000">
                                          <p:val>
                                            <p:strVal val="#ppt_h"/>
                                          </p:val>
                                        </p:tav>
                                      </p:tavLst>
                                    </p:anim>
                                    <p:anim calcmode="lin" valueType="num">
                                      <p:cBhvr>
                                        <p:cTn id="57" dur="500" fill="hold"/>
                                        <p:tgtEl>
                                          <p:spTgt spid="5">
                                            <p:graphicEl>
                                              <a:dgm id="{59218AD1-F28E-411A-B6A9-C8667D4BD5F4}"/>
                                            </p:graphicEl>
                                          </p:spTgt>
                                        </p:tgtEl>
                                        <p:attrNameLst>
                                          <p:attrName>style.rotation</p:attrName>
                                        </p:attrNameLst>
                                      </p:cBhvr>
                                      <p:tavLst>
                                        <p:tav tm="0">
                                          <p:val>
                                            <p:fltVal val="360"/>
                                          </p:val>
                                        </p:tav>
                                        <p:tav tm="100000">
                                          <p:val>
                                            <p:fltVal val="0"/>
                                          </p:val>
                                        </p:tav>
                                      </p:tavLst>
                                    </p:anim>
                                    <p:animEffect transition="in" filter="fade">
                                      <p:cBhvr>
                                        <p:cTn id="58" dur="500"/>
                                        <p:tgtEl>
                                          <p:spTgt spid="5">
                                            <p:graphicEl>
                                              <a:dgm id="{59218AD1-F28E-411A-B6A9-C8667D4BD5F4}"/>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5">
                                            <p:graphicEl>
                                              <a:dgm id="{F3CB5317-D82B-492D-A19F-951731AF934C}"/>
                                            </p:graphicEl>
                                          </p:spTgt>
                                        </p:tgtEl>
                                        <p:attrNameLst>
                                          <p:attrName>style.visibility</p:attrName>
                                        </p:attrNameLst>
                                      </p:cBhvr>
                                      <p:to>
                                        <p:strVal val="visible"/>
                                      </p:to>
                                    </p:set>
                                    <p:anim calcmode="lin" valueType="num">
                                      <p:cBhvr>
                                        <p:cTn id="63" dur="500" fill="hold"/>
                                        <p:tgtEl>
                                          <p:spTgt spid="5">
                                            <p:graphicEl>
                                              <a:dgm id="{F3CB5317-D82B-492D-A19F-951731AF934C}"/>
                                            </p:graphicEl>
                                          </p:spTgt>
                                        </p:tgtEl>
                                        <p:attrNameLst>
                                          <p:attrName>ppt_w</p:attrName>
                                        </p:attrNameLst>
                                      </p:cBhvr>
                                      <p:tavLst>
                                        <p:tav tm="0">
                                          <p:val>
                                            <p:fltVal val="0"/>
                                          </p:val>
                                        </p:tav>
                                        <p:tav tm="100000">
                                          <p:val>
                                            <p:strVal val="#ppt_w"/>
                                          </p:val>
                                        </p:tav>
                                      </p:tavLst>
                                    </p:anim>
                                    <p:anim calcmode="lin" valueType="num">
                                      <p:cBhvr>
                                        <p:cTn id="64" dur="500" fill="hold"/>
                                        <p:tgtEl>
                                          <p:spTgt spid="5">
                                            <p:graphicEl>
                                              <a:dgm id="{F3CB5317-D82B-492D-A19F-951731AF934C}"/>
                                            </p:graphicEl>
                                          </p:spTgt>
                                        </p:tgtEl>
                                        <p:attrNameLst>
                                          <p:attrName>ppt_h</p:attrName>
                                        </p:attrNameLst>
                                      </p:cBhvr>
                                      <p:tavLst>
                                        <p:tav tm="0">
                                          <p:val>
                                            <p:fltVal val="0"/>
                                          </p:val>
                                        </p:tav>
                                        <p:tav tm="100000">
                                          <p:val>
                                            <p:strVal val="#ppt_h"/>
                                          </p:val>
                                        </p:tav>
                                      </p:tavLst>
                                    </p:anim>
                                    <p:anim calcmode="lin" valueType="num">
                                      <p:cBhvr>
                                        <p:cTn id="65" dur="500" fill="hold"/>
                                        <p:tgtEl>
                                          <p:spTgt spid="5">
                                            <p:graphicEl>
                                              <a:dgm id="{F3CB5317-D82B-492D-A19F-951731AF934C}"/>
                                            </p:graphicEl>
                                          </p:spTgt>
                                        </p:tgtEl>
                                        <p:attrNameLst>
                                          <p:attrName>style.rotation</p:attrName>
                                        </p:attrNameLst>
                                      </p:cBhvr>
                                      <p:tavLst>
                                        <p:tav tm="0">
                                          <p:val>
                                            <p:fltVal val="360"/>
                                          </p:val>
                                        </p:tav>
                                        <p:tav tm="100000">
                                          <p:val>
                                            <p:fltVal val="0"/>
                                          </p:val>
                                        </p:tav>
                                      </p:tavLst>
                                    </p:anim>
                                    <p:animEffect transition="in" filter="fade">
                                      <p:cBhvr>
                                        <p:cTn id="66" dur="500"/>
                                        <p:tgtEl>
                                          <p:spTgt spid="5">
                                            <p:graphicEl>
                                              <a:dgm id="{F3CB5317-D82B-492D-A19F-951731AF934C}"/>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5">
                                            <p:graphicEl>
                                              <a:dgm id="{6D67EFFA-6D75-46CA-8F6A-CC0646AF2AC4}"/>
                                            </p:graphicEl>
                                          </p:spTgt>
                                        </p:tgtEl>
                                        <p:attrNameLst>
                                          <p:attrName>style.visibility</p:attrName>
                                        </p:attrNameLst>
                                      </p:cBhvr>
                                      <p:to>
                                        <p:strVal val="visible"/>
                                      </p:to>
                                    </p:set>
                                    <p:anim calcmode="lin" valueType="num">
                                      <p:cBhvr>
                                        <p:cTn id="71" dur="500" fill="hold"/>
                                        <p:tgtEl>
                                          <p:spTgt spid="5">
                                            <p:graphicEl>
                                              <a:dgm id="{6D67EFFA-6D75-46CA-8F6A-CC0646AF2AC4}"/>
                                            </p:graphicEl>
                                          </p:spTgt>
                                        </p:tgtEl>
                                        <p:attrNameLst>
                                          <p:attrName>ppt_w</p:attrName>
                                        </p:attrNameLst>
                                      </p:cBhvr>
                                      <p:tavLst>
                                        <p:tav tm="0">
                                          <p:val>
                                            <p:fltVal val="0"/>
                                          </p:val>
                                        </p:tav>
                                        <p:tav tm="100000">
                                          <p:val>
                                            <p:strVal val="#ppt_w"/>
                                          </p:val>
                                        </p:tav>
                                      </p:tavLst>
                                    </p:anim>
                                    <p:anim calcmode="lin" valueType="num">
                                      <p:cBhvr>
                                        <p:cTn id="72" dur="500" fill="hold"/>
                                        <p:tgtEl>
                                          <p:spTgt spid="5">
                                            <p:graphicEl>
                                              <a:dgm id="{6D67EFFA-6D75-46CA-8F6A-CC0646AF2AC4}"/>
                                            </p:graphicEl>
                                          </p:spTgt>
                                        </p:tgtEl>
                                        <p:attrNameLst>
                                          <p:attrName>ppt_h</p:attrName>
                                        </p:attrNameLst>
                                      </p:cBhvr>
                                      <p:tavLst>
                                        <p:tav tm="0">
                                          <p:val>
                                            <p:fltVal val="0"/>
                                          </p:val>
                                        </p:tav>
                                        <p:tav tm="100000">
                                          <p:val>
                                            <p:strVal val="#ppt_h"/>
                                          </p:val>
                                        </p:tav>
                                      </p:tavLst>
                                    </p:anim>
                                    <p:anim calcmode="lin" valueType="num">
                                      <p:cBhvr>
                                        <p:cTn id="73" dur="500" fill="hold"/>
                                        <p:tgtEl>
                                          <p:spTgt spid="5">
                                            <p:graphicEl>
                                              <a:dgm id="{6D67EFFA-6D75-46CA-8F6A-CC0646AF2AC4}"/>
                                            </p:graphicEl>
                                          </p:spTgt>
                                        </p:tgtEl>
                                        <p:attrNameLst>
                                          <p:attrName>style.rotation</p:attrName>
                                        </p:attrNameLst>
                                      </p:cBhvr>
                                      <p:tavLst>
                                        <p:tav tm="0">
                                          <p:val>
                                            <p:fltVal val="360"/>
                                          </p:val>
                                        </p:tav>
                                        <p:tav tm="100000">
                                          <p:val>
                                            <p:fltVal val="0"/>
                                          </p:val>
                                        </p:tav>
                                      </p:tavLst>
                                    </p:anim>
                                    <p:animEffect transition="in" filter="fade">
                                      <p:cBhvr>
                                        <p:cTn id="74" dur="500"/>
                                        <p:tgtEl>
                                          <p:spTgt spid="5">
                                            <p:graphicEl>
                                              <a:dgm id="{6D67EFFA-6D75-46CA-8F6A-CC0646AF2A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7</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2</a:t>
            </a:r>
            <a:r>
              <a:rPr lang="zh-CN" altLang="en-US" sz="2000" b="1" dirty="0" smtClean="0">
                <a:solidFill>
                  <a:srgbClr val="002060"/>
                </a:solidFill>
                <a:latin typeface="+mj-ea"/>
                <a:ea typeface="+mj-ea"/>
              </a:rPr>
              <a:t>、住房套数认定</a:t>
            </a:r>
            <a:endParaRPr lang="zh-CN" altLang="en-US" sz="2000" b="1" dirty="0">
              <a:solidFill>
                <a:srgbClr val="002060"/>
              </a:solidFill>
              <a:latin typeface="+mj-ea"/>
              <a:ea typeface="+mj-ea"/>
            </a:endParaRPr>
          </a:p>
        </p:txBody>
      </p:sp>
      <p:graphicFrame>
        <p:nvGraphicFramePr>
          <p:cNvPr id="5" name="内容占位符 6"/>
          <p:cNvGraphicFramePr>
            <a:graphicFrameLocks/>
          </p:cNvGraphicFramePr>
          <p:nvPr/>
        </p:nvGraphicFramePr>
        <p:xfrm>
          <a:off x="0" y="500042"/>
          <a:ext cx="8358246"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组合 31"/>
          <p:cNvGrpSpPr/>
          <p:nvPr/>
        </p:nvGrpSpPr>
        <p:grpSpPr>
          <a:xfrm>
            <a:off x="142844" y="4429133"/>
            <a:ext cx="1238164" cy="928693"/>
            <a:chOff x="3470275" y="647971"/>
            <a:chExt cx="5181336" cy="5176566"/>
          </a:xfrm>
        </p:grpSpPr>
        <p:sp>
          <p:nvSpPr>
            <p:cNvPr id="33" name="AutoShape 3"/>
            <p:cNvSpPr>
              <a:spLocks noChangeAspect="1" noChangeArrowheads="1" noTextEdit="1"/>
            </p:cNvSpPr>
            <p:nvPr/>
          </p:nvSpPr>
          <p:spPr bwMode="auto">
            <a:xfrm>
              <a:off x="3479799" y="647971"/>
              <a:ext cx="5171812" cy="517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5"/>
            <p:cNvSpPr>
              <a:spLocks/>
            </p:cNvSpPr>
            <p:nvPr/>
          </p:nvSpPr>
          <p:spPr bwMode="auto">
            <a:xfrm>
              <a:off x="3921125" y="1631950"/>
              <a:ext cx="3881438" cy="4192587"/>
            </a:xfrm>
            <a:custGeom>
              <a:avLst/>
              <a:gdLst>
                <a:gd name="T0" fmla="*/ 1176 w 2445"/>
                <a:gd name="T1" fmla="*/ 0 h 2641"/>
                <a:gd name="T2" fmla="*/ 0 w 2445"/>
                <a:gd name="T3" fmla="*/ 1175 h 2641"/>
                <a:gd name="T4" fmla="*/ 0 w 2445"/>
                <a:gd name="T5" fmla="*/ 2641 h 2641"/>
                <a:gd name="T6" fmla="*/ 2445 w 2445"/>
                <a:gd name="T7" fmla="*/ 2641 h 2641"/>
                <a:gd name="T8" fmla="*/ 2445 w 2445"/>
                <a:gd name="T9" fmla="*/ 1269 h 2641"/>
                <a:gd name="T10" fmla="*/ 1176 w 2445"/>
                <a:gd name="T11" fmla="*/ 0 h 2641"/>
              </a:gdLst>
              <a:ahLst/>
              <a:cxnLst>
                <a:cxn ang="0">
                  <a:pos x="T0" y="T1"/>
                </a:cxn>
                <a:cxn ang="0">
                  <a:pos x="T2" y="T3"/>
                </a:cxn>
                <a:cxn ang="0">
                  <a:pos x="T4" y="T5"/>
                </a:cxn>
                <a:cxn ang="0">
                  <a:pos x="T6" y="T7"/>
                </a:cxn>
                <a:cxn ang="0">
                  <a:pos x="T8" y="T9"/>
                </a:cxn>
                <a:cxn ang="0">
                  <a:pos x="T10" y="T11"/>
                </a:cxn>
              </a:cxnLst>
              <a:rect l="0" t="0" r="r" b="b"/>
              <a:pathLst>
                <a:path w="2445" h="2641">
                  <a:moveTo>
                    <a:pt x="1176" y="0"/>
                  </a:moveTo>
                  <a:lnTo>
                    <a:pt x="0" y="1175"/>
                  </a:lnTo>
                  <a:lnTo>
                    <a:pt x="0" y="2641"/>
                  </a:lnTo>
                  <a:lnTo>
                    <a:pt x="2445" y="2641"/>
                  </a:lnTo>
                  <a:lnTo>
                    <a:pt x="2445" y="1269"/>
                  </a:lnTo>
                  <a:lnTo>
                    <a:pt x="1176" y="0"/>
                  </a:lnTo>
                  <a:close/>
                </a:path>
              </a:pathLst>
            </a:custGeom>
            <a:solidFill>
              <a:schemeClr val="accent2">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6"/>
            <p:cNvSpPr>
              <a:spLocks/>
            </p:cNvSpPr>
            <p:nvPr/>
          </p:nvSpPr>
          <p:spPr bwMode="auto">
            <a:xfrm>
              <a:off x="3921125" y="1631950"/>
              <a:ext cx="3881438" cy="4192587"/>
            </a:xfrm>
            <a:custGeom>
              <a:avLst/>
              <a:gdLst>
                <a:gd name="T0" fmla="*/ 1176 w 2445"/>
                <a:gd name="T1" fmla="*/ 0 h 2641"/>
                <a:gd name="T2" fmla="*/ 0 w 2445"/>
                <a:gd name="T3" fmla="*/ 1175 h 2641"/>
                <a:gd name="T4" fmla="*/ 0 w 2445"/>
                <a:gd name="T5" fmla="*/ 2641 h 2641"/>
                <a:gd name="T6" fmla="*/ 2445 w 2445"/>
                <a:gd name="T7" fmla="*/ 2641 h 2641"/>
                <a:gd name="T8" fmla="*/ 2445 w 2445"/>
                <a:gd name="T9" fmla="*/ 1269 h 2641"/>
                <a:gd name="T10" fmla="*/ 1176 w 2445"/>
                <a:gd name="T11" fmla="*/ 0 h 2641"/>
              </a:gdLst>
              <a:ahLst/>
              <a:cxnLst>
                <a:cxn ang="0">
                  <a:pos x="T0" y="T1"/>
                </a:cxn>
                <a:cxn ang="0">
                  <a:pos x="T2" y="T3"/>
                </a:cxn>
                <a:cxn ang="0">
                  <a:pos x="T4" y="T5"/>
                </a:cxn>
                <a:cxn ang="0">
                  <a:pos x="T6" y="T7"/>
                </a:cxn>
                <a:cxn ang="0">
                  <a:pos x="T8" y="T9"/>
                </a:cxn>
                <a:cxn ang="0">
                  <a:pos x="T10" y="T11"/>
                </a:cxn>
              </a:cxnLst>
              <a:rect l="0" t="0" r="r" b="b"/>
              <a:pathLst>
                <a:path w="2445" h="2641">
                  <a:moveTo>
                    <a:pt x="1176" y="0"/>
                  </a:moveTo>
                  <a:lnTo>
                    <a:pt x="0" y="1175"/>
                  </a:lnTo>
                  <a:lnTo>
                    <a:pt x="0" y="2641"/>
                  </a:lnTo>
                  <a:lnTo>
                    <a:pt x="2445" y="2641"/>
                  </a:lnTo>
                  <a:lnTo>
                    <a:pt x="2445" y="1269"/>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Rectangle 7"/>
            <p:cNvSpPr>
              <a:spLocks noChangeArrowheads="1"/>
            </p:cNvSpPr>
            <p:nvPr/>
          </p:nvSpPr>
          <p:spPr bwMode="auto">
            <a:xfrm>
              <a:off x="4665663" y="4181475"/>
              <a:ext cx="1047750" cy="1643062"/>
            </a:xfrm>
            <a:prstGeom prst="rect">
              <a:avLst/>
            </a:prstGeom>
            <a:solidFill>
              <a:srgbClr val="43485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Rectangle 8"/>
            <p:cNvSpPr>
              <a:spLocks noChangeArrowheads="1"/>
            </p:cNvSpPr>
            <p:nvPr/>
          </p:nvSpPr>
          <p:spPr bwMode="auto">
            <a:xfrm>
              <a:off x="6010275" y="4033838"/>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Rectangle 9"/>
            <p:cNvSpPr>
              <a:spLocks noChangeArrowheads="1"/>
            </p:cNvSpPr>
            <p:nvPr/>
          </p:nvSpPr>
          <p:spPr bwMode="auto">
            <a:xfrm>
              <a:off x="6010275" y="4033838"/>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Rectangle 10"/>
            <p:cNvSpPr>
              <a:spLocks noChangeArrowheads="1"/>
            </p:cNvSpPr>
            <p:nvPr/>
          </p:nvSpPr>
          <p:spPr bwMode="auto">
            <a:xfrm>
              <a:off x="6605588" y="4033838"/>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Rectangle 11"/>
            <p:cNvSpPr>
              <a:spLocks noChangeArrowheads="1"/>
            </p:cNvSpPr>
            <p:nvPr/>
          </p:nvSpPr>
          <p:spPr bwMode="auto">
            <a:xfrm>
              <a:off x="6605588" y="4033838"/>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Rectangle 12"/>
            <p:cNvSpPr>
              <a:spLocks noChangeArrowheads="1"/>
            </p:cNvSpPr>
            <p:nvPr/>
          </p:nvSpPr>
          <p:spPr bwMode="auto">
            <a:xfrm>
              <a:off x="6605588" y="3438525"/>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Rectangle 13"/>
            <p:cNvSpPr>
              <a:spLocks noChangeArrowheads="1"/>
            </p:cNvSpPr>
            <p:nvPr/>
          </p:nvSpPr>
          <p:spPr bwMode="auto">
            <a:xfrm>
              <a:off x="6605588" y="3438525"/>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Rectangle 14"/>
            <p:cNvSpPr>
              <a:spLocks noChangeArrowheads="1"/>
            </p:cNvSpPr>
            <p:nvPr/>
          </p:nvSpPr>
          <p:spPr bwMode="auto">
            <a:xfrm>
              <a:off x="6010275" y="3438525"/>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Rectangle 15"/>
            <p:cNvSpPr>
              <a:spLocks noChangeArrowheads="1"/>
            </p:cNvSpPr>
            <p:nvPr/>
          </p:nvSpPr>
          <p:spPr bwMode="auto">
            <a:xfrm>
              <a:off x="6010275" y="3438525"/>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Rectangle 16"/>
            <p:cNvSpPr>
              <a:spLocks noChangeArrowheads="1"/>
            </p:cNvSpPr>
            <p:nvPr/>
          </p:nvSpPr>
          <p:spPr bwMode="auto">
            <a:xfrm>
              <a:off x="6010275" y="3438525"/>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Rectangle 17"/>
            <p:cNvSpPr>
              <a:spLocks noChangeArrowheads="1"/>
            </p:cNvSpPr>
            <p:nvPr/>
          </p:nvSpPr>
          <p:spPr bwMode="auto">
            <a:xfrm>
              <a:off x="6010275" y="3438525"/>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Rectangle 18"/>
            <p:cNvSpPr>
              <a:spLocks noChangeArrowheads="1"/>
            </p:cNvSpPr>
            <p:nvPr/>
          </p:nvSpPr>
          <p:spPr bwMode="auto">
            <a:xfrm>
              <a:off x="6605588" y="3438525"/>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Rectangle 19"/>
            <p:cNvSpPr>
              <a:spLocks noChangeArrowheads="1"/>
            </p:cNvSpPr>
            <p:nvPr/>
          </p:nvSpPr>
          <p:spPr bwMode="auto">
            <a:xfrm>
              <a:off x="6605588" y="3438525"/>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Rectangle 20"/>
            <p:cNvSpPr>
              <a:spLocks noChangeArrowheads="1"/>
            </p:cNvSpPr>
            <p:nvPr/>
          </p:nvSpPr>
          <p:spPr bwMode="auto">
            <a:xfrm>
              <a:off x="6010275" y="4033838"/>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Rectangle 21"/>
            <p:cNvSpPr>
              <a:spLocks noChangeArrowheads="1"/>
            </p:cNvSpPr>
            <p:nvPr/>
          </p:nvSpPr>
          <p:spPr bwMode="auto">
            <a:xfrm>
              <a:off x="6010275" y="4033838"/>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Rectangle 22"/>
            <p:cNvSpPr>
              <a:spLocks noChangeArrowheads="1"/>
            </p:cNvSpPr>
            <p:nvPr/>
          </p:nvSpPr>
          <p:spPr bwMode="auto">
            <a:xfrm>
              <a:off x="6605588" y="4033838"/>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Rectangle 23"/>
            <p:cNvSpPr>
              <a:spLocks noChangeArrowheads="1"/>
            </p:cNvSpPr>
            <p:nvPr/>
          </p:nvSpPr>
          <p:spPr bwMode="auto">
            <a:xfrm>
              <a:off x="6605588" y="4033838"/>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24"/>
            <p:cNvSpPr>
              <a:spLocks/>
            </p:cNvSpPr>
            <p:nvPr/>
          </p:nvSpPr>
          <p:spPr bwMode="auto">
            <a:xfrm>
              <a:off x="3921125" y="1349375"/>
              <a:ext cx="3881438" cy="2535237"/>
            </a:xfrm>
            <a:custGeom>
              <a:avLst/>
              <a:gdLst>
                <a:gd name="T0" fmla="*/ 1176 w 2445"/>
                <a:gd name="T1" fmla="*/ 0 h 1597"/>
                <a:gd name="T2" fmla="*/ 0 w 2445"/>
                <a:gd name="T3" fmla="*/ 1222 h 1597"/>
                <a:gd name="T4" fmla="*/ 0 w 2445"/>
                <a:gd name="T5" fmla="*/ 1353 h 1597"/>
                <a:gd name="T6" fmla="*/ 1176 w 2445"/>
                <a:gd name="T7" fmla="*/ 178 h 1597"/>
                <a:gd name="T8" fmla="*/ 2445 w 2445"/>
                <a:gd name="T9" fmla="*/ 1447 h 1597"/>
                <a:gd name="T10" fmla="*/ 2445 w 2445"/>
                <a:gd name="T11" fmla="*/ 1597 h 1597"/>
                <a:gd name="T12" fmla="*/ 2445 w 2445"/>
                <a:gd name="T13" fmla="*/ 1316 h 1597"/>
                <a:gd name="T14" fmla="*/ 1176 w 2445"/>
                <a:gd name="T15" fmla="*/ 0 h 15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5" h="1597">
                  <a:moveTo>
                    <a:pt x="1176" y="0"/>
                  </a:moveTo>
                  <a:lnTo>
                    <a:pt x="0" y="1222"/>
                  </a:lnTo>
                  <a:lnTo>
                    <a:pt x="0" y="1353"/>
                  </a:lnTo>
                  <a:lnTo>
                    <a:pt x="1176" y="178"/>
                  </a:lnTo>
                  <a:lnTo>
                    <a:pt x="2445" y="1447"/>
                  </a:lnTo>
                  <a:lnTo>
                    <a:pt x="2445" y="1597"/>
                  </a:lnTo>
                  <a:lnTo>
                    <a:pt x="2445" y="1316"/>
                  </a:lnTo>
                  <a:lnTo>
                    <a:pt x="1176" y="0"/>
                  </a:lnTo>
                  <a:close/>
                </a:path>
              </a:pathLst>
            </a:custGeom>
            <a:solidFill>
              <a:srgbClr val="E5E5E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25"/>
            <p:cNvSpPr>
              <a:spLocks/>
            </p:cNvSpPr>
            <p:nvPr/>
          </p:nvSpPr>
          <p:spPr bwMode="auto">
            <a:xfrm>
              <a:off x="3921125" y="1349375"/>
              <a:ext cx="3881438" cy="2535237"/>
            </a:xfrm>
            <a:custGeom>
              <a:avLst/>
              <a:gdLst>
                <a:gd name="T0" fmla="*/ 1176 w 2445"/>
                <a:gd name="T1" fmla="*/ 0 h 1597"/>
                <a:gd name="T2" fmla="*/ 0 w 2445"/>
                <a:gd name="T3" fmla="*/ 1222 h 1597"/>
                <a:gd name="T4" fmla="*/ 0 w 2445"/>
                <a:gd name="T5" fmla="*/ 1353 h 1597"/>
                <a:gd name="T6" fmla="*/ 1176 w 2445"/>
                <a:gd name="T7" fmla="*/ 178 h 1597"/>
                <a:gd name="T8" fmla="*/ 2445 w 2445"/>
                <a:gd name="T9" fmla="*/ 1447 h 1597"/>
                <a:gd name="T10" fmla="*/ 2445 w 2445"/>
                <a:gd name="T11" fmla="*/ 1597 h 1597"/>
                <a:gd name="T12" fmla="*/ 2445 w 2445"/>
                <a:gd name="T13" fmla="*/ 1316 h 1597"/>
                <a:gd name="T14" fmla="*/ 1176 w 2445"/>
                <a:gd name="T15" fmla="*/ 0 h 15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5" h="1597">
                  <a:moveTo>
                    <a:pt x="1176" y="0"/>
                  </a:moveTo>
                  <a:lnTo>
                    <a:pt x="0" y="1222"/>
                  </a:lnTo>
                  <a:lnTo>
                    <a:pt x="0" y="1353"/>
                  </a:lnTo>
                  <a:lnTo>
                    <a:pt x="1176" y="178"/>
                  </a:lnTo>
                  <a:lnTo>
                    <a:pt x="2445" y="1447"/>
                  </a:lnTo>
                  <a:lnTo>
                    <a:pt x="2445" y="1597"/>
                  </a:lnTo>
                  <a:lnTo>
                    <a:pt x="2445" y="1316"/>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26"/>
            <p:cNvSpPr>
              <a:spLocks/>
            </p:cNvSpPr>
            <p:nvPr/>
          </p:nvSpPr>
          <p:spPr bwMode="auto">
            <a:xfrm>
              <a:off x="3921125" y="1631950"/>
              <a:ext cx="3881438" cy="2252662"/>
            </a:xfrm>
            <a:custGeom>
              <a:avLst/>
              <a:gdLst>
                <a:gd name="T0" fmla="*/ 1176 w 2445"/>
                <a:gd name="T1" fmla="*/ 0 h 1419"/>
                <a:gd name="T2" fmla="*/ 0 w 2445"/>
                <a:gd name="T3" fmla="*/ 1175 h 1419"/>
                <a:gd name="T4" fmla="*/ 0 w 2445"/>
                <a:gd name="T5" fmla="*/ 1325 h 1419"/>
                <a:gd name="T6" fmla="*/ 1176 w 2445"/>
                <a:gd name="T7" fmla="*/ 150 h 1419"/>
                <a:gd name="T8" fmla="*/ 2445 w 2445"/>
                <a:gd name="T9" fmla="*/ 1419 h 1419"/>
                <a:gd name="T10" fmla="*/ 2445 w 2445"/>
                <a:gd name="T11" fmla="*/ 1269 h 1419"/>
                <a:gd name="T12" fmla="*/ 1176 w 2445"/>
                <a:gd name="T13" fmla="*/ 0 h 1419"/>
              </a:gdLst>
              <a:ahLst/>
              <a:cxnLst>
                <a:cxn ang="0">
                  <a:pos x="T0" y="T1"/>
                </a:cxn>
                <a:cxn ang="0">
                  <a:pos x="T2" y="T3"/>
                </a:cxn>
                <a:cxn ang="0">
                  <a:pos x="T4" y="T5"/>
                </a:cxn>
                <a:cxn ang="0">
                  <a:pos x="T6" y="T7"/>
                </a:cxn>
                <a:cxn ang="0">
                  <a:pos x="T8" y="T9"/>
                </a:cxn>
                <a:cxn ang="0">
                  <a:pos x="T10" y="T11"/>
                </a:cxn>
                <a:cxn ang="0">
                  <a:pos x="T12" y="T13"/>
                </a:cxn>
              </a:cxnLst>
              <a:rect l="0" t="0" r="r" b="b"/>
              <a:pathLst>
                <a:path w="2445" h="1419">
                  <a:moveTo>
                    <a:pt x="1176" y="0"/>
                  </a:moveTo>
                  <a:lnTo>
                    <a:pt x="0" y="1175"/>
                  </a:lnTo>
                  <a:lnTo>
                    <a:pt x="0" y="1325"/>
                  </a:lnTo>
                  <a:lnTo>
                    <a:pt x="1176" y="150"/>
                  </a:lnTo>
                  <a:lnTo>
                    <a:pt x="2445" y="1419"/>
                  </a:lnTo>
                  <a:lnTo>
                    <a:pt x="2445" y="1269"/>
                  </a:lnTo>
                  <a:lnTo>
                    <a:pt x="1176" y="0"/>
                  </a:lnTo>
                  <a:close/>
                </a:path>
              </a:pathLst>
            </a:custGeom>
            <a:solidFill>
              <a:srgbClr val="D2D2D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27"/>
            <p:cNvSpPr>
              <a:spLocks/>
            </p:cNvSpPr>
            <p:nvPr/>
          </p:nvSpPr>
          <p:spPr bwMode="auto">
            <a:xfrm>
              <a:off x="3921125" y="1631950"/>
              <a:ext cx="3881438" cy="2252662"/>
            </a:xfrm>
            <a:custGeom>
              <a:avLst/>
              <a:gdLst>
                <a:gd name="T0" fmla="*/ 1176 w 2445"/>
                <a:gd name="T1" fmla="*/ 0 h 1419"/>
                <a:gd name="T2" fmla="*/ 0 w 2445"/>
                <a:gd name="T3" fmla="*/ 1175 h 1419"/>
                <a:gd name="T4" fmla="*/ 0 w 2445"/>
                <a:gd name="T5" fmla="*/ 1325 h 1419"/>
                <a:gd name="T6" fmla="*/ 1176 w 2445"/>
                <a:gd name="T7" fmla="*/ 150 h 1419"/>
                <a:gd name="T8" fmla="*/ 2445 w 2445"/>
                <a:gd name="T9" fmla="*/ 1419 h 1419"/>
                <a:gd name="T10" fmla="*/ 2445 w 2445"/>
                <a:gd name="T11" fmla="*/ 1269 h 1419"/>
                <a:gd name="T12" fmla="*/ 1176 w 2445"/>
                <a:gd name="T13" fmla="*/ 0 h 1419"/>
              </a:gdLst>
              <a:ahLst/>
              <a:cxnLst>
                <a:cxn ang="0">
                  <a:pos x="T0" y="T1"/>
                </a:cxn>
                <a:cxn ang="0">
                  <a:pos x="T2" y="T3"/>
                </a:cxn>
                <a:cxn ang="0">
                  <a:pos x="T4" y="T5"/>
                </a:cxn>
                <a:cxn ang="0">
                  <a:pos x="T6" y="T7"/>
                </a:cxn>
                <a:cxn ang="0">
                  <a:pos x="T8" y="T9"/>
                </a:cxn>
                <a:cxn ang="0">
                  <a:pos x="T10" y="T11"/>
                </a:cxn>
                <a:cxn ang="0">
                  <a:pos x="T12" y="T13"/>
                </a:cxn>
              </a:cxnLst>
              <a:rect l="0" t="0" r="r" b="b"/>
              <a:pathLst>
                <a:path w="2445" h="1419">
                  <a:moveTo>
                    <a:pt x="1176" y="0"/>
                  </a:moveTo>
                  <a:lnTo>
                    <a:pt x="0" y="1175"/>
                  </a:lnTo>
                  <a:lnTo>
                    <a:pt x="0" y="1325"/>
                  </a:lnTo>
                  <a:lnTo>
                    <a:pt x="1176" y="150"/>
                  </a:lnTo>
                  <a:lnTo>
                    <a:pt x="2445" y="1419"/>
                  </a:lnTo>
                  <a:lnTo>
                    <a:pt x="2445" y="1269"/>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28"/>
            <p:cNvSpPr>
              <a:spLocks/>
            </p:cNvSpPr>
            <p:nvPr/>
          </p:nvSpPr>
          <p:spPr bwMode="auto">
            <a:xfrm>
              <a:off x="3470275" y="1046163"/>
              <a:ext cx="4783138" cy="2733675"/>
            </a:xfrm>
            <a:custGeom>
              <a:avLst/>
              <a:gdLst>
                <a:gd name="T0" fmla="*/ 952 w 964"/>
                <a:gd name="T1" fmla="*/ 476 h 551"/>
                <a:gd name="T2" fmla="*/ 509 w 964"/>
                <a:gd name="T3" fmla="*/ 33 h 551"/>
                <a:gd name="T4" fmla="*/ 488 w 964"/>
                <a:gd name="T5" fmla="*/ 12 h 551"/>
                <a:gd name="T6" fmla="*/ 446 w 964"/>
                <a:gd name="T7" fmla="*/ 12 h 551"/>
                <a:gd name="T8" fmla="*/ 424 w 964"/>
                <a:gd name="T9" fmla="*/ 33 h 551"/>
                <a:gd name="T10" fmla="*/ 12 w 964"/>
                <a:gd name="T11" fmla="*/ 446 h 551"/>
                <a:gd name="T12" fmla="*/ 12 w 964"/>
                <a:gd name="T13" fmla="*/ 488 h 551"/>
                <a:gd name="T14" fmla="*/ 33 w 964"/>
                <a:gd name="T15" fmla="*/ 509 h 551"/>
                <a:gd name="T16" fmla="*/ 75 w 964"/>
                <a:gd name="T17" fmla="*/ 509 h 551"/>
                <a:gd name="T18" fmla="*/ 467 w 964"/>
                <a:gd name="T19" fmla="*/ 118 h 551"/>
                <a:gd name="T20" fmla="*/ 888 w 964"/>
                <a:gd name="T21" fmla="*/ 539 h 551"/>
                <a:gd name="T22" fmla="*/ 931 w 964"/>
                <a:gd name="T23" fmla="*/ 539 h 551"/>
                <a:gd name="T24" fmla="*/ 952 w 964"/>
                <a:gd name="T25" fmla="*/ 518 h 551"/>
                <a:gd name="T26" fmla="*/ 952 w 964"/>
                <a:gd name="T27" fmla="*/ 476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4" h="551">
                  <a:moveTo>
                    <a:pt x="952" y="476"/>
                  </a:moveTo>
                  <a:cubicBezTo>
                    <a:pt x="509" y="33"/>
                    <a:pt x="509" y="33"/>
                    <a:pt x="509" y="33"/>
                  </a:cubicBezTo>
                  <a:cubicBezTo>
                    <a:pt x="488" y="12"/>
                    <a:pt x="488" y="12"/>
                    <a:pt x="488" y="12"/>
                  </a:cubicBezTo>
                  <a:cubicBezTo>
                    <a:pt x="476" y="0"/>
                    <a:pt x="457" y="0"/>
                    <a:pt x="446" y="12"/>
                  </a:cubicBezTo>
                  <a:cubicBezTo>
                    <a:pt x="424" y="33"/>
                    <a:pt x="424" y="33"/>
                    <a:pt x="424" y="33"/>
                  </a:cubicBezTo>
                  <a:cubicBezTo>
                    <a:pt x="12" y="446"/>
                    <a:pt x="12" y="446"/>
                    <a:pt x="12" y="446"/>
                  </a:cubicBezTo>
                  <a:cubicBezTo>
                    <a:pt x="0" y="457"/>
                    <a:pt x="0" y="476"/>
                    <a:pt x="12" y="488"/>
                  </a:cubicBezTo>
                  <a:cubicBezTo>
                    <a:pt x="33" y="509"/>
                    <a:pt x="33" y="509"/>
                    <a:pt x="33" y="509"/>
                  </a:cubicBezTo>
                  <a:cubicBezTo>
                    <a:pt x="45" y="521"/>
                    <a:pt x="64" y="521"/>
                    <a:pt x="75" y="509"/>
                  </a:cubicBezTo>
                  <a:cubicBezTo>
                    <a:pt x="467" y="118"/>
                    <a:pt x="467" y="118"/>
                    <a:pt x="467" y="118"/>
                  </a:cubicBezTo>
                  <a:cubicBezTo>
                    <a:pt x="888" y="539"/>
                    <a:pt x="888" y="539"/>
                    <a:pt x="888" y="539"/>
                  </a:cubicBezTo>
                  <a:cubicBezTo>
                    <a:pt x="900" y="551"/>
                    <a:pt x="919" y="551"/>
                    <a:pt x="931" y="539"/>
                  </a:cubicBezTo>
                  <a:cubicBezTo>
                    <a:pt x="952" y="518"/>
                    <a:pt x="952" y="518"/>
                    <a:pt x="952" y="518"/>
                  </a:cubicBezTo>
                  <a:cubicBezTo>
                    <a:pt x="964" y="506"/>
                    <a:pt x="964" y="487"/>
                    <a:pt x="952" y="476"/>
                  </a:cubicBezTo>
                  <a:close/>
                </a:path>
              </a:pathLst>
            </a:custGeom>
            <a:solidFill>
              <a:srgbClr val="EF4D4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58" name="组合 57"/>
          <p:cNvGrpSpPr/>
          <p:nvPr/>
        </p:nvGrpSpPr>
        <p:grpSpPr>
          <a:xfrm>
            <a:off x="6429388" y="4500570"/>
            <a:ext cx="1238164" cy="928693"/>
            <a:chOff x="3470275" y="647971"/>
            <a:chExt cx="5181336" cy="5176566"/>
          </a:xfrm>
        </p:grpSpPr>
        <p:sp>
          <p:nvSpPr>
            <p:cNvPr id="59" name="AutoShape 3"/>
            <p:cNvSpPr>
              <a:spLocks noChangeAspect="1" noChangeArrowheads="1" noTextEdit="1"/>
            </p:cNvSpPr>
            <p:nvPr/>
          </p:nvSpPr>
          <p:spPr bwMode="auto">
            <a:xfrm>
              <a:off x="3479799" y="647971"/>
              <a:ext cx="5171812" cy="517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0" name="Freeform 5"/>
            <p:cNvSpPr>
              <a:spLocks/>
            </p:cNvSpPr>
            <p:nvPr/>
          </p:nvSpPr>
          <p:spPr bwMode="auto">
            <a:xfrm>
              <a:off x="3921125" y="1631950"/>
              <a:ext cx="3881438" cy="4192587"/>
            </a:xfrm>
            <a:custGeom>
              <a:avLst/>
              <a:gdLst>
                <a:gd name="T0" fmla="*/ 1176 w 2445"/>
                <a:gd name="T1" fmla="*/ 0 h 2641"/>
                <a:gd name="T2" fmla="*/ 0 w 2445"/>
                <a:gd name="T3" fmla="*/ 1175 h 2641"/>
                <a:gd name="T4" fmla="*/ 0 w 2445"/>
                <a:gd name="T5" fmla="*/ 2641 h 2641"/>
                <a:gd name="T6" fmla="*/ 2445 w 2445"/>
                <a:gd name="T7" fmla="*/ 2641 h 2641"/>
                <a:gd name="T8" fmla="*/ 2445 w 2445"/>
                <a:gd name="T9" fmla="*/ 1269 h 2641"/>
                <a:gd name="T10" fmla="*/ 1176 w 2445"/>
                <a:gd name="T11" fmla="*/ 0 h 2641"/>
              </a:gdLst>
              <a:ahLst/>
              <a:cxnLst>
                <a:cxn ang="0">
                  <a:pos x="T0" y="T1"/>
                </a:cxn>
                <a:cxn ang="0">
                  <a:pos x="T2" y="T3"/>
                </a:cxn>
                <a:cxn ang="0">
                  <a:pos x="T4" y="T5"/>
                </a:cxn>
                <a:cxn ang="0">
                  <a:pos x="T6" y="T7"/>
                </a:cxn>
                <a:cxn ang="0">
                  <a:pos x="T8" y="T9"/>
                </a:cxn>
                <a:cxn ang="0">
                  <a:pos x="T10" y="T11"/>
                </a:cxn>
              </a:cxnLst>
              <a:rect l="0" t="0" r="r" b="b"/>
              <a:pathLst>
                <a:path w="2445" h="2641">
                  <a:moveTo>
                    <a:pt x="1176" y="0"/>
                  </a:moveTo>
                  <a:lnTo>
                    <a:pt x="0" y="1175"/>
                  </a:lnTo>
                  <a:lnTo>
                    <a:pt x="0" y="2641"/>
                  </a:lnTo>
                  <a:lnTo>
                    <a:pt x="2445" y="2641"/>
                  </a:lnTo>
                  <a:lnTo>
                    <a:pt x="2445" y="1269"/>
                  </a:lnTo>
                  <a:lnTo>
                    <a:pt x="1176" y="0"/>
                  </a:lnTo>
                  <a:close/>
                </a:path>
              </a:pathLst>
            </a:custGeom>
            <a:solidFill>
              <a:schemeClr val="accent2">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 name="Freeform 6"/>
            <p:cNvSpPr>
              <a:spLocks/>
            </p:cNvSpPr>
            <p:nvPr/>
          </p:nvSpPr>
          <p:spPr bwMode="auto">
            <a:xfrm>
              <a:off x="3921125" y="1631950"/>
              <a:ext cx="3881438" cy="4192587"/>
            </a:xfrm>
            <a:custGeom>
              <a:avLst/>
              <a:gdLst>
                <a:gd name="T0" fmla="*/ 1176 w 2445"/>
                <a:gd name="T1" fmla="*/ 0 h 2641"/>
                <a:gd name="T2" fmla="*/ 0 w 2445"/>
                <a:gd name="T3" fmla="*/ 1175 h 2641"/>
                <a:gd name="T4" fmla="*/ 0 w 2445"/>
                <a:gd name="T5" fmla="*/ 2641 h 2641"/>
                <a:gd name="T6" fmla="*/ 2445 w 2445"/>
                <a:gd name="T7" fmla="*/ 2641 h 2641"/>
                <a:gd name="T8" fmla="*/ 2445 w 2445"/>
                <a:gd name="T9" fmla="*/ 1269 h 2641"/>
                <a:gd name="T10" fmla="*/ 1176 w 2445"/>
                <a:gd name="T11" fmla="*/ 0 h 2641"/>
              </a:gdLst>
              <a:ahLst/>
              <a:cxnLst>
                <a:cxn ang="0">
                  <a:pos x="T0" y="T1"/>
                </a:cxn>
                <a:cxn ang="0">
                  <a:pos x="T2" y="T3"/>
                </a:cxn>
                <a:cxn ang="0">
                  <a:pos x="T4" y="T5"/>
                </a:cxn>
                <a:cxn ang="0">
                  <a:pos x="T6" y="T7"/>
                </a:cxn>
                <a:cxn ang="0">
                  <a:pos x="T8" y="T9"/>
                </a:cxn>
                <a:cxn ang="0">
                  <a:pos x="T10" y="T11"/>
                </a:cxn>
              </a:cxnLst>
              <a:rect l="0" t="0" r="r" b="b"/>
              <a:pathLst>
                <a:path w="2445" h="2641">
                  <a:moveTo>
                    <a:pt x="1176" y="0"/>
                  </a:moveTo>
                  <a:lnTo>
                    <a:pt x="0" y="1175"/>
                  </a:lnTo>
                  <a:lnTo>
                    <a:pt x="0" y="2641"/>
                  </a:lnTo>
                  <a:lnTo>
                    <a:pt x="2445" y="2641"/>
                  </a:lnTo>
                  <a:lnTo>
                    <a:pt x="2445" y="1269"/>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 name="Rectangle 7"/>
            <p:cNvSpPr>
              <a:spLocks noChangeArrowheads="1"/>
            </p:cNvSpPr>
            <p:nvPr/>
          </p:nvSpPr>
          <p:spPr bwMode="auto">
            <a:xfrm>
              <a:off x="4665663" y="4181475"/>
              <a:ext cx="1047750" cy="1643062"/>
            </a:xfrm>
            <a:prstGeom prst="rect">
              <a:avLst/>
            </a:prstGeom>
            <a:solidFill>
              <a:srgbClr val="43485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 name="Rectangle 8"/>
            <p:cNvSpPr>
              <a:spLocks noChangeArrowheads="1"/>
            </p:cNvSpPr>
            <p:nvPr/>
          </p:nvSpPr>
          <p:spPr bwMode="auto">
            <a:xfrm>
              <a:off x="6010275" y="4033838"/>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 name="Rectangle 9"/>
            <p:cNvSpPr>
              <a:spLocks noChangeArrowheads="1"/>
            </p:cNvSpPr>
            <p:nvPr/>
          </p:nvSpPr>
          <p:spPr bwMode="auto">
            <a:xfrm>
              <a:off x="6010275" y="4033838"/>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5" name="Rectangle 10"/>
            <p:cNvSpPr>
              <a:spLocks noChangeArrowheads="1"/>
            </p:cNvSpPr>
            <p:nvPr/>
          </p:nvSpPr>
          <p:spPr bwMode="auto">
            <a:xfrm>
              <a:off x="6605588" y="4033838"/>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Rectangle 11"/>
            <p:cNvSpPr>
              <a:spLocks noChangeArrowheads="1"/>
            </p:cNvSpPr>
            <p:nvPr/>
          </p:nvSpPr>
          <p:spPr bwMode="auto">
            <a:xfrm>
              <a:off x="6605588" y="4033838"/>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7" name="Rectangle 12"/>
            <p:cNvSpPr>
              <a:spLocks noChangeArrowheads="1"/>
            </p:cNvSpPr>
            <p:nvPr/>
          </p:nvSpPr>
          <p:spPr bwMode="auto">
            <a:xfrm>
              <a:off x="6605588" y="3438525"/>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8" name="Rectangle 13"/>
            <p:cNvSpPr>
              <a:spLocks noChangeArrowheads="1"/>
            </p:cNvSpPr>
            <p:nvPr/>
          </p:nvSpPr>
          <p:spPr bwMode="auto">
            <a:xfrm>
              <a:off x="6605588" y="3438525"/>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9" name="Rectangle 14"/>
            <p:cNvSpPr>
              <a:spLocks noChangeArrowheads="1"/>
            </p:cNvSpPr>
            <p:nvPr/>
          </p:nvSpPr>
          <p:spPr bwMode="auto">
            <a:xfrm>
              <a:off x="6010275" y="3438525"/>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0" name="Rectangle 15"/>
            <p:cNvSpPr>
              <a:spLocks noChangeArrowheads="1"/>
            </p:cNvSpPr>
            <p:nvPr/>
          </p:nvSpPr>
          <p:spPr bwMode="auto">
            <a:xfrm>
              <a:off x="6010275" y="3438525"/>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1" name="Rectangle 16"/>
            <p:cNvSpPr>
              <a:spLocks noChangeArrowheads="1"/>
            </p:cNvSpPr>
            <p:nvPr/>
          </p:nvSpPr>
          <p:spPr bwMode="auto">
            <a:xfrm>
              <a:off x="6010275" y="3438525"/>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2" name="Rectangle 17"/>
            <p:cNvSpPr>
              <a:spLocks noChangeArrowheads="1"/>
            </p:cNvSpPr>
            <p:nvPr/>
          </p:nvSpPr>
          <p:spPr bwMode="auto">
            <a:xfrm>
              <a:off x="6010275" y="3438525"/>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3" name="Rectangle 18"/>
            <p:cNvSpPr>
              <a:spLocks noChangeArrowheads="1"/>
            </p:cNvSpPr>
            <p:nvPr/>
          </p:nvSpPr>
          <p:spPr bwMode="auto">
            <a:xfrm>
              <a:off x="6605588" y="3438525"/>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4" name="Rectangle 19"/>
            <p:cNvSpPr>
              <a:spLocks noChangeArrowheads="1"/>
            </p:cNvSpPr>
            <p:nvPr/>
          </p:nvSpPr>
          <p:spPr bwMode="auto">
            <a:xfrm>
              <a:off x="6605588" y="3438525"/>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5" name="Rectangle 20"/>
            <p:cNvSpPr>
              <a:spLocks noChangeArrowheads="1"/>
            </p:cNvSpPr>
            <p:nvPr/>
          </p:nvSpPr>
          <p:spPr bwMode="auto">
            <a:xfrm>
              <a:off x="6010275" y="4033838"/>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6" name="Rectangle 21"/>
            <p:cNvSpPr>
              <a:spLocks noChangeArrowheads="1"/>
            </p:cNvSpPr>
            <p:nvPr/>
          </p:nvSpPr>
          <p:spPr bwMode="auto">
            <a:xfrm>
              <a:off x="6010275" y="4033838"/>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7" name="Rectangle 22"/>
            <p:cNvSpPr>
              <a:spLocks noChangeArrowheads="1"/>
            </p:cNvSpPr>
            <p:nvPr/>
          </p:nvSpPr>
          <p:spPr bwMode="auto">
            <a:xfrm>
              <a:off x="6605588" y="4033838"/>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8" name="Rectangle 23"/>
            <p:cNvSpPr>
              <a:spLocks noChangeArrowheads="1"/>
            </p:cNvSpPr>
            <p:nvPr/>
          </p:nvSpPr>
          <p:spPr bwMode="auto">
            <a:xfrm>
              <a:off x="6605588" y="4033838"/>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9" name="Freeform 24"/>
            <p:cNvSpPr>
              <a:spLocks/>
            </p:cNvSpPr>
            <p:nvPr/>
          </p:nvSpPr>
          <p:spPr bwMode="auto">
            <a:xfrm>
              <a:off x="3921125" y="1349375"/>
              <a:ext cx="3881438" cy="2535237"/>
            </a:xfrm>
            <a:custGeom>
              <a:avLst/>
              <a:gdLst>
                <a:gd name="T0" fmla="*/ 1176 w 2445"/>
                <a:gd name="T1" fmla="*/ 0 h 1597"/>
                <a:gd name="T2" fmla="*/ 0 w 2445"/>
                <a:gd name="T3" fmla="*/ 1222 h 1597"/>
                <a:gd name="T4" fmla="*/ 0 w 2445"/>
                <a:gd name="T5" fmla="*/ 1353 h 1597"/>
                <a:gd name="T6" fmla="*/ 1176 w 2445"/>
                <a:gd name="T7" fmla="*/ 178 h 1597"/>
                <a:gd name="T8" fmla="*/ 2445 w 2445"/>
                <a:gd name="T9" fmla="*/ 1447 h 1597"/>
                <a:gd name="T10" fmla="*/ 2445 w 2445"/>
                <a:gd name="T11" fmla="*/ 1597 h 1597"/>
                <a:gd name="T12" fmla="*/ 2445 w 2445"/>
                <a:gd name="T13" fmla="*/ 1316 h 1597"/>
                <a:gd name="T14" fmla="*/ 1176 w 2445"/>
                <a:gd name="T15" fmla="*/ 0 h 15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5" h="1597">
                  <a:moveTo>
                    <a:pt x="1176" y="0"/>
                  </a:moveTo>
                  <a:lnTo>
                    <a:pt x="0" y="1222"/>
                  </a:lnTo>
                  <a:lnTo>
                    <a:pt x="0" y="1353"/>
                  </a:lnTo>
                  <a:lnTo>
                    <a:pt x="1176" y="178"/>
                  </a:lnTo>
                  <a:lnTo>
                    <a:pt x="2445" y="1447"/>
                  </a:lnTo>
                  <a:lnTo>
                    <a:pt x="2445" y="1597"/>
                  </a:lnTo>
                  <a:lnTo>
                    <a:pt x="2445" y="1316"/>
                  </a:lnTo>
                  <a:lnTo>
                    <a:pt x="1176" y="0"/>
                  </a:lnTo>
                  <a:close/>
                </a:path>
              </a:pathLst>
            </a:custGeom>
            <a:solidFill>
              <a:srgbClr val="E5E5E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0" name="Freeform 25"/>
            <p:cNvSpPr>
              <a:spLocks/>
            </p:cNvSpPr>
            <p:nvPr/>
          </p:nvSpPr>
          <p:spPr bwMode="auto">
            <a:xfrm>
              <a:off x="3921125" y="1349375"/>
              <a:ext cx="3881438" cy="2535237"/>
            </a:xfrm>
            <a:custGeom>
              <a:avLst/>
              <a:gdLst>
                <a:gd name="T0" fmla="*/ 1176 w 2445"/>
                <a:gd name="T1" fmla="*/ 0 h 1597"/>
                <a:gd name="T2" fmla="*/ 0 w 2445"/>
                <a:gd name="T3" fmla="*/ 1222 h 1597"/>
                <a:gd name="T4" fmla="*/ 0 w 2445"/>
                <a:gd name="T5" fmla="*/ 1353 h 1597"/>
                <a:gd name="T6" fmla="*/ 1176 w 2445"/>
                <a:gd name="T7" fmla="*/ 178 h 1597"/>
                <a:gd name="T8" fmla="*/ 2445 w 2445"/>
                <a:gd name="T9" fmla="*/ 1447 h 1597"/>
                <a:gd name="T10" fmla="*/ 2445 w 2445"/>
                <a:gd name="T11" fmla="*/ 1597 h 1597"/>
                <a:gd name="T12" fmla="*/ 2445 w 2445"/>
                <a:gd name="T13" fmla="*/ 1316 h 1597"/>
                <a:gd name="T14" fmla="*/ 1176 w 2445"/>
                <a:gd name="T15" fmla="*/ 0 h 15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5" h="1597">
                  <a:moveTo>
                    <a:pt x="1176" y="0"/>
                  </a:moveTo>
                  <a:lnTo>
                    <a:pt x="0" y="1222"/>
                  </a:lnTo>
                  <a:lnTo>
                    <a:pt x="0" y="1353"/>
                  </a:lnTo>
                  <a:lnTo>
                    <a:pt x="1176" y="178"/>
                  </a:lnTo>
                  <a:lnTo>
                    <a:pt x="2445" y="1447"/>
                  </a:lnTo>
                  <a:lnTo>
                    <a:pt x="2445" y="1597"/>
                  </a:lnTo>
                  <a:lnTo>
                    <a:pt x="2445" y="1316"/>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1" name="Freeform 26"/>
            <p:cNvSpPr>
              <a:spLocks/>
            </p:cNvSpPr>
            <p:nvPr/>
          </p:nvSpPr>
          <p:spPr bwMode="auto">
            <a:xfrm>
              <a:off x="3921125" y="1631950"/>
              <a:ext cx="3881438" cy="2252662"/>
            </a:xfrm>
            <a:custGeom>
              <a:avLst/>
              <a:gdLst>
                <a:gd name="T0" fmla="*/ 1176 w 2445"/>
                <a:gd name="T1" fmla="*/ 0 h 1419"/>
                <a:gd name="T2" fmla="*/ 0 w 2445"/>
                <a:gd name="T3" fmla="*/ 1175 h 1419"/>
                <a:gd name="T4" fmla="*/ 0 w 2445"/>
                <a:gd name="T5" fmla="*/ 1325 h 1419"/>
                <a:gd name="T6" fmla="*/ 1176 w 2445"/>
                <a:gd name="T7" fmla="*/ 150 h 1419"/>
                <a:gd name="T8" fmla="*/ 2445 w 2445"/>
                <a:gd name="T9" fmla="*/ 1419 h 1419"/>
                <a:gd name="T10" fmla="*/ 2445 w 2445"/>
                <a:gd name="T11" fmla="*/ 1269 h 1419"/>
                <a:gd name="T12" fmla="*/ 1176 w 2445"/>
                <a:gd name="T13" fmla="*/ 0 h 1419"/>
              </a:gdLst>
              <a:ahLst/>
              <a:cxnLst>
                <a:cxn ang="0">
                  <a:pos x="T0" y="T1"/>
                </a:cxn>
                <a:cxn ang="0">
                  <a:pos x="T2" y="T3"/>
                </a:cxn>
                <a:cxn ang="0">
                  <a:pos x="T4" y="T5"/>
                </a:cxn>
                <a:cxn ang="0">
                  <a:pos x="T6" y="T7"/>
                </a:cxn>
                <a:cxn ang="0">
                  <a:pos x="T8" y="T9"/>
                </a:cxn>
                <a:cxn ang="0">
                  <a:pos x="T10" y="T11"/>
                </a:cxn>
                <a:cxn ang="0">
                  <a:pos x="T12" y="T13"/>
                </a:cxn>
              </a:cxnLst>
              <a:rect l="0" t="0" r="r" b="b"/>
              <a:pathLst>
                <a:path w="2445" h="1419">
                  <a:moveTo>
                    <a:pt x="1176" y="0"/>
                  </a:moveTo>
                  <a:lnTo>
                    <a:pt x="0" y="1175"/>
                  </a:lnTo>
                  <a:lnTo>
                    <a:pt x="0" y="1325"/>
                  </a:lnTo>
                  <a:lnTo>
                    <a:pt x="1176" y="150"/>
                  </a:lnTo>
                  <a:lnTo>
                    <a:pt x="2445" y="1419"/>
                  </a:lnTo>
                  <a:lnTo>
                    <a:pt x="2445" y="1269"/>
                  </a:lnTo>
                  <a:lnTo>
                    <a:pt x="1176" y="0"/>
                  </a:lnTo>
                  <a:close/>
                </a:path>
              </a:pathLst>
            </a:custGeom>
            <a:solidFill>
              <a:srgbClr val="D2D2D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27"/>
            <p:cNvSpPr>
              <a:spLocks/>
            </p:cNvSpPr>
            <p:nvPr/>
          </p:nvSpPr>
          <p:spPr bwMode="auto">
            <a:xfrm>
              <a:off x="3921125" y="1631950"/>
              <a:ext cx="3881438" cy="2252662"/>
            </a:xfrm>
            <a:custGeom>
              <a:avLst/>
              <a:gdLst>
                <a:gd name="T0" fmla="*/ 1176 w 2445"/>
                <a:gd name="T1" fmla="*/ 0 h 1419"/>
                <a:gd name="T2" fmla="*/ 0 w 2445"/>
                <a:gd name="T3" fmla="*/ 1175 h 1419"/>
                <a:gd name="T4" fmla="*/ 0 w 2445"/>
                <a:gd name="T5" fmla="*/ 1325 h 1419"/>
                <a:gd name="T6" fmla="*/ 1176 w 2445"/>
                <a:gd name="T7" fmla="*/ 150 h 1419"/>
                <a:gd name="T8" fmla="*/ 2445 w 2445"/>
                <a:gd name="T9" fmla="*/ 1419 h 1419"/>
                <a:gd name="T10" fmla="*/ 2445 w 2445"/>
                <a:gd name="T11" fmla="*/ 1269 h 1419"/>
                <a:gd name="T12" fmla="*/ 1176 w 2445"/>
                <a:gd name="T13" fmla="*/ 0 h 1419"/>
              </a:gdLst>
              <a:ahLst/>
              <a:cxnLst>
                <a:cxn ang="0">
                  <a:pos x="T0" y="T1"/>
                </a:cxn>
                <a:cxn ang="0">
                  <a:pos x="T2" y="T3"/>
                </a:cxn>
                <a:cxn ang="0">
                  <a:pos x="T4" y="T5"/>
                </a:cxn>
                <a:cxn ang="0">
                  <a:pos x="T6" y="T7"/>
                </a:cxn>
                <a:cxn ang="0">
                  <a:pos x="T8" y="T9"/>
                </a:cxn>
                <a:cxn ang="0">
                  <a:pos x="T10" y="T11"/>
                </a:cxn>
                <a:cxn ang="0">
                  <a:pos x="T12" y="T13"/>
                </a:cxn>
              </a:cxnLst>
              <a:rect l="0" t="0" r="r" b="b"/>
              <a:pathLst>
                <a:path w="2445" h="1419">
                  <a:moveTo>
                    <a:pt x="1176" y="0"/>
                  </a:moveTo>
                  <a:lnTo>
                    <a:pt x="0" y="1175"/>
                  </a:lnTo>
                  <a:lnTo>
                    <a:pt x="0" y="1325"/>
                  </a:lnTo>
                  <a:lnTo>
                    <a:pt x="1176" y="150"/>
                  </a:lnTo>
                  <a:lnTo>
                    <a:pt x="2445" y="1419"/>
                  </a:lnTo>
                  <a:lnTo>
                    <a:pt x="2445" y="1269"/>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3" name="Freeform 28"/>
            <p:cNvSpPr>
              <a:spLocks/>
            </p:cNvSpPr>
            <p:nvPr/>
          </p:nvSpPr>
          <p:spPr bwMode="auto">
            <a:xfrm>
              <a:off x="3470275" y="1046163"/>
              <a:ext cx="4783138" cy="2733675"/>
            </a:xfrm>
            <a:custGeom>
              <a:avLst/>
              <a:gdLst>
                <a:gd name="T0" fmla="*/ 952 w 964"/>
                <a:gd name="T1" fmla="*/ 476 h 551"/>
                <a:gd name="T2" fmla="*/ 509 w 964"/>
                <a:gd name="T3" fmla="*/ 33 h 551"/>
                <a:gd name="T4" fmla="*/ 488 w 964"/>
                <a:gd name="T5" fmla="*/ 12 h 551"/>
                <a:gd name="T6" fmla="*/ 446 w 964"/>
                <a:gd name="T7" fmla="*/ 12 h 551"/>
                <a:gd name="T8" fmla="*/ 424 w 964"/>
                <a:gd name="T9" fmla="*/ 33 h 551"/>
                <a:gd name="T10" fmla="*/ 12 w 964"/>
                <a:gd name="T11" fmla="*/ 446 h 551"/>
                <a:gd name="T12" fmla="*/ 12 w 964"/>
                <a:gd name="T13" fmla="*/ 488 h 551"/>
                <a:gd name="T14" fmla="*/ 33 w 964"/>
                <a:gd name="T15" fmla="*/ 509 h 551"/>
                <a:gd name="T16" fmla="*/ 75 w 964"/>
                <a:gd name="T17" fmla="*/ 509 h 551"/>
                <a:gd name="T18" fmla="*/ 467 w 964"/>
                <a:gd name="T19" fmla="*/ 118 h 551"/>
                <a:gd name="T20" fmla="*/ 888 w 964"/>
                <a:gd name="T21" fmla="*/ 539 h 551"/>
                <a:gd name="T22" fmla="*/ 931 w 964"/>
                <a:gd name="T23" fmla="*/ 539 h 551"/>
                <a:gd name="T24" fmla="*/ 952 w 964"/>
                <a:gd name="T25" fmla="*/ 518 h 551"/>
                <a:gd name="T26" fmla="*/ 952 w 964"/>
                <a:gd name="T27" fmla="*/ 476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4" h="551">
                  <a:moveTo>
                    <a:pt x="952" y="476"/>
                  </a:moveTo>
                  <a:cubicBezTo>
                    <a:pt x="509" y="33"/>
                    <a:pt x="509" y="33"/>
                    <a:pt x="509" y="33"/>
                  </a:cubicBezTo>
                  <a:cubicBezTo>
                    <a:pt x="488" y="12"/>
                    <a:pt x="488" y="12"/>
                    <a:pt x="488" y="12"/>
                  </a:cubicBezTo>
                  <a:cubicBezTo>
                    <a:pt x="476" y="0"/>
                    <a:pt x="457" y="0"/>
                    <a:pt x="446" y="12"/>
                  </a:cubicBezTo>
                  <a:cubicBezTo>
                    <a:pt x="424" y="33"/>
                    <a:pt x="424" y="33"/>
                    <a:pt x="424" y="33"/>
                  </a:cubicBezTo>
                  <a:cubicBezTo>
                    <a:pt x="12" y="446"/>
                    <a:pt x="12" y="446"/>
                    <a:pt x="12" y="446"/>
                  </a:cubicBezTo>
                  <a:cubicBezTo>
                    <a:pt x="0" y="457"/>
                    <a:pt x="0" y="476"/>
                    <a:pt x="12" y="488"/>
                  </a:cubicBezTo>
                  <a:cubicBezTo>
                    <a:pt x="33" y="509"/>
                    <a:pt x="33" y="509"/>
                    <a:pt x="33" y="509"/>
                  </a:cubicBezTo>
                  <a:cubicBezTo>
                    <a:pt x="45" y="521"/>
                    <a:pt x="64" y="521"/>
                    <a:pt x="75" y="509"/>
                  </a:cubicBezTo>
                  <a:cubicBezTo>
                    <a:pt x="467" y="118"/>
                    <a:pt x="467" y="118"/>
                    <a:pt x="467" y="118"/>
                  </a:cubicBezTo>
                  <a:cubicBezTo>
                    <a:pt x="888" y="539"/>
                    <a:pt x="888" y="539"/>
                    <a:pt x="888" y="539"/>
                  </a:cubicBezTo>
                  <a:cubicBezTo>
                    <a:pt x="900" y="551"/>
                    <a:pt x="919" y="551"/>
                    <a:pt x="931" y="539"/>
                  </a:cubicBezTo>
                  <a:cubicBezTo>
                    <a:pt x="952" y="518"/>
                    <a:pt x="952" y="518"/>
                    <a:pt x="952" y="518"/>
                  </a:cubicBezTo>
                  <a:cubicBezTo>
                    <a:pt x="964" y="506"/>
                    <a:pt x="964" y="487"/>
                    <a:pt x="952" y="476"/>
                  </a:cubicBezTo>
                  <a:close/>
                </a:path>
              </a:pathLst>
            </a:custGeom>
            <a:solidFill>
              <a:srgbClr val="EF4D4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84" name="组合 83"/>
          <p:cNvGrpSpPr/>
          <p:nvPr/>
        </p:nvGrpSpPr>
        <p:grpSpPr>
          <a:xfrm>
            <a:off x="7500958" y="4500570"/>
            <a:ext cx="1238164" cy="928693"/>
            <a:chOff x="3470275" y="647971"/>
            <a:chExt cx="5181336" cy="5176566"/>
          </a:xfrm>
        </p:grpSpPr>
        <p:sp>
          <p:nvSpPr>
            <p:cNvPr id="85" name="AutoShape 3"/>
            <p:cNvSpPr>
              <a:spLocks noChangeAspect="1" noChangeArrowheads="1" noTextEdit="1"/>
            </p:cNvSpPr>
            <p:nvPr/>
          </p:nvSpPr>
          <p:spPr bwMode="auto">
            <a:xfrm>
              <a:off x="3479799" y="647971"/>
              <a:ext cx="5171812" cy="517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5"/>
            <p:cNvSpPr>
              <a:spLocks/>
            </p:cNvSpPr>
            <p:nvPr/>
          </p:nvSpPr>
          <p:spPr bwMode="auto">
            <a:xfrm>
              <a:off x="3921125" y="1631950"/>
              <a:ext cx="3881438" cy="4192587"/>
            </a:xfrm>
            <a:custGeom>
              <a:avLst/>
              <a:gdLst>
                <a:gd name="T0" fmla="*/ 1176 w 2445"/>
                <a:gd name="T1" fmla="*/ 0 h 2641"/>
                <a:gd name="T2" fmla="*/ 0 w 2445"/>
                <a:gd name="T3" fmla="*/ 1175 h 2641"/>
                <a:gd name="T4" fmla="*/ 0 w 2445"/>
                <a:gd name="T5" fmla="*/ 2641 h 2641"/>
                <a:gd name="T6" fmla="*/ 2445 w 2445"/>
                <a:gd name="T7" fmla="*/ 2641 h 2641"/>
                <a:gd name="T8" fmla="*/ 2445 w 2445"/>
                <a:gd name="T9" fmla="*/ 1269 h 2641"/>
                <a:gd name="T10" fmla="*/ 1176 w 2445"/>
                <a:gd name="T11" fmla="*/ 0 h 2641"/>
              </a:gdLst>
              <a:ahLst/>
              <a:cxnLst>
                <a:cxn ang="0">
                  <a:pos x="T0" y="T1"/>
                </a:cxn>
                <a:cxn ang="0">
                  <a:pos x="T2" y="T3"/>
                </a:cxn>
                <a:cxn ang="0">
                  <a:pos x="T4" y="T5"/>
                </a:cxn>
                <a:cxn ang="0">
                  <a:pos x="T6" y="T7"/>
                </a:cxn>
                <a:cxn ang="0">
                  <a:pos x="T8" y="T9"/>
                </a:cxn>
                <a:cxn ang="0">
                  <a:pos x="T10" y="T11"/>
                </a:cxn>
              </a:cxnLst>
              <a:rect l="0" t="0" r="r" b="b"/>
              <a:pathLst>
                <a:path w="2445" h="2641">
                  <a:moveTo>
                    <a:pt x="1176" y="0"/>
                  </a:moveTo>
                  <a:lnTo>
                    <a:pt x="0" y="1175"/>
                  </a:lnTo>
                  <a:lnTo>
                    <a:pt x="0" y="2641"/>
                  </a:lnTo>
                  <a:lnTo>
                    <a:pt x="2445" y="2641"/>
                  </a:lnTo>
                  <a:lnTo>
                    <a:pt x="2445" y="1269"/>
                  </a:lnTo>
                  <a:lnTo>
                    <a:pt x="1176" y="0"/>
                  </a:lnTo>
                  <a:close/>
                </a:path>
              </a:pathLst>
            </a:custGeom>
            <a:solidFill>
              <a:schemeClr val="accent2">
                <a:lumMod val="60000"/>
                <a:lumOff val="4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7" name="Freeform 6"/>
            <p:cNvSpPr>
              <a:spLocks/>
            </p:cNvSpPr>
            <p:nvPr/>
          </p:nvSpPr>
          <p:spPr bwMode="auto">
            <a:xfrm>
              <a:off x="3921125" y="1631950"/>
              <a:ext cx="3881438" cy="4192587"/>
            </a:xfrm>
            <a:custGeom>
              <a:avLst/>
              <a:gdLst>
                <a:gd name="T0" fmla="*/ 1176 w 2445"/>
                <a:gd name="T1" fmla="*/ 0 h 2641"/>
                <a:gd name="T2" fmla="*/ 0 w 2445"/>
                <a:gd name="T3" fmla="*/ 1175 h 2641"/>
                <a:gd name="T4" fmla="*/ 0 w 2445"/>
                <a:gd name="T5" fmla="*/ 2641 h 2641"/>
                <a:gd name="T6" fmla="*/ 2445 w 2445"/>
                <a:gd name="T7" fmla="*/ 2641 h 2641"/>
                <a:gd name="T8" fmla="*/ 2445 w 2445"/>
                <a:gd name="T9" fmla="*/ 1269 h 2641"/>
                <a:gd name="T10" fmla="*/ 1176 w 2445"/>
                <a:gd name="T11" fmla="*/ 0 h 2641"/>
              </a:gdLst>
              <a:ahLst/>
              <a:cxnLst>
                <a:cxn ang="0">
                  <a:pos x="T0" y="T1"/>
                </a:cxn>
                <a:cxn ang="0">
                  <a:pos x="T2" y="T3"/>
                </a:cxn>
                <a:cxn ang="0">
                  <a:pos x="T4" y="T5"/>
                </a:cxn>
                <a:cxn ang="0">
                  <a:pos x="T6" y="T7"/>
                </a:cxn>
                <a:cxn ang="0">
                  <a:pos x="T8" y="T9"/>
                </a:cxn>
                <a:cxn ang="0">
                  <a:pos x="T10" y="T11"/>
                </a:cxn>
              </a:cxnLst>
              <a:rect l="0" t="0" r="r" b="b"/>
              <a:pathLst>
                <a:path w="2445" h="2641">
                  <a:moveTo>
                    <a:pt x="1176" y="0"/>
                  </a:moveTo>
                  <a:lnTo>
                    <a:pt x="0" y="1175"/>
                  </a:lnTo>
                  <a:lnTo>
                    <a:pt x="0" y="2641"/>
                  </a:lnTo>
                  <a:lnTo>
                    <a:pt x="2445" y="2641"/>
                  </a:lnTo>
                  <a:lnTo>
                    <a:pt x="2445" y="1269"/>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8" name="Rectangle 7"/>
            <p:cNvSpPr>
              <a:spLocks noChangeArrowheads="1"/>
            </p:cNvSpPr>
            <p:nvPr/>
          </p:nvSpPr>
          <p:spPr bwMode="auto">
            <a:xfrm>
              <a:off x="4665663" y="4181475"/>
              <a:ext cx="1047750" cy="1643062"/>
            </a:xfrm>
            <a:prstGeom prst="rect">
              <a:avLst/>
            </a:prstGeom>
            <a:solidFill>
              <a:srgbClr val="43485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9" name="Rectangle 8"/>
            <p:cNvSpPr>
              <a:spLocks noChangeArrowheads="1"/>
            </p:cNvSpPr>
            <p:nvPr/>
          </p:nvSpPr>
          <p:spPr bwMode="auto">
            <a:xfrm>
              <a:off x="6010275" y="4033838"/>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0" name="Rectangle 9"/>
            <p:cNvSpPr>
              <a:spLocks noChangeArrowheads="1"/>
            </p:cNvSpPr>
            <p:nvPr/>
          </p:nvSpPr>
          <p:spPr bwMode="auto">
            <a:xfrm>
              <a:off x="6010275" y="4033838"/>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1" name="Rectangle 10"/>
            <p:cNvSpPr>
              <a:spLocks noChangeArrowheads="1"/>
            </p:cNvSpPr>
            <p:nvPr/>
          </p:nvSpPr>
          <p:spPr bwMode="auto">
            <a:xfrm>
              <a:off x="6605588" y="4033838"/>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2" name="Rectangle 11"/>
            <p:cNvSpPr>
              <a:spLocks noChangeArrowheads="1"/>
            </p:cNvSpPr>
            <p:nvPr/>
          </p:nvSpPr>
          <p:spPr bwMode="auto">
            <a:xfrm>
              <a:off x="6605588" y="4033838"/>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3" name="Rectangle 12"/>
            <p:cNvSpPr>
              <a:spLocks noChangeArrowheads="1"/>
            </p:cNvSpPr>
            <p:nvPr/>
          </p:nvSpPr>
          <p:spPr bwMode="auto">
            <a:xfrm>
              <a:off x="6605588" y="3438525"/>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4" name="Rectangle 13"/>
            <p:cNvSpPr>
              <a:spLocks noChangeArrowheads="1"/>
            </p:cNvSpPr>
            <p:nvPr/>
          </p:nvSpPr>
          <p:spPr bwMode="auto">
            <a:xfrm>
              <a:off x="6605588" y="3438525"/>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Rectangle 14"/>
            <p:cNvSpPr>
              <a:spLocks noChangeArrowheads="1"/>
            </p:cNvSpPr>
            <p:nvPr/>
          </p:nvSpPr>
          <p:spPr bwMode="auto">
            <a:xfrm>
              <a:off x="6010275" y="3438525"/>
              <a:ext cx="447675" cy="446087"/>
            </a:xfrm>
            <a:prstGeom prst="rect">
              <a:avLst/>
            </a:prstGeom>
            <a:solidFill>
              <a:srgbClr val="469FC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Rectangle 15"/>
            <p:cNvSpPr>
              <a:spLocks noChangeArrowheads="1"/>
            </p:cNvSpPr>
            <p:nvPr/>
          </p:nvSpPr>
          <p:spPr bwMode="auto">
            <a:xfrm>
              <a:off x="6010275" y="3438525"/>
              <a:ext cx="447675" cy="446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Rectangle 16"/>
            <p:cNvSpPr>
              <a:spLocks noChangeArrowheads="1"/>
            </p:cNvSpPr>
            <p:nvPr/>
          </p:nvSpPr>
          <p:spPr bwMode="auto">
            <a:xfrm>
              <a:off x="6010275" y="3438525"/>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Rectangle 17"/>
            <p:cNvSpPr>
              <a:spLocks noChangeArrowheads="1"/>
            </p:cNvSpPr>
            <p:nvPr/>
          </p:nvSpPr>
          <p:spPr bwMode="auto">
            <a:xfrm>
              <a:off x="6010275" y="3438525"/>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Rectangle 18"/>
            <p:cNvSpPr>
              <a:spLocks noChangeArrowheads="1"/>
            </p:cNvSpPr>
            <p:nvPr/>
          </p:nvSpPr>
          <p:spPr bwMode="auto">
            <a:xfrm>
              <a:off x="6605588" y="3438525"/>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Rectangle 19"/>
            <p:cNvSpPr>
              <a:spLocks noChangeArrowheads="1"/>
            </p:cNvSpPr>
            <p:nvPr/>
          </p:nvSpPr>
          <p:spPr bwMode="auto">
            <a:xfrm>
              <a:off x="6605588" y="3438525"/>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1" name="Rectangle 20"/>
            <p:cNvSpPr>
              <a:spLocks noChangeArrowheads="1"/>
            </p:cNvSpPr>
            <p:nvPr/>
          </p:nvSpPr>
          <p:spPr bwMode="auto">
            <a:xfrm>
              <a:off x="6010275" y="4033838"/>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2" name="Rectangle 21"/>
            <p:cNvSpPr>
              <a:spLocks noChangeArrowheads="1"/>
            </p:cNvSpPr>
            <p:nvPr/>
          </p:nvSpPr>
          <p:spPr bwMode="auto">
            <a:xfrm>
              <a:off x="6010275" y="4033838"/>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3" name="Rectangle 22"/>
            <p:cNvSpPr>
              <a:spLocks noChangeArrowheads="1"/>
            </p:cNvSpPr>
            <p:nvPr/>
          </p:nvSpPr>
          <p:spPr bwMode="auto">
            <a:xfrm>
              <a:off x="6605588" y="4033838"/>
              <a:ext cx="447675" cy="147637"/>
            </a:xfrm>
            <a:prstGeom prst="rect">
              <a:avLst/>
            </a:prstGeom>
            <a:solidFill>
              <a:srgbClr val="3C87A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4" name="Rectangle 23"/>
            <p:cNvSpPr>
              <a:spLocks noChangeArrowheads="1"/>
            </p:cNvSpPr>
            <p:nvPr/>
          </p:nvSpPr>
          <p:spPr bwMode="auto">
            <a:xfrm>
              <a:off x="6605588" y="4033838"/>
              <a:ext cx="447675" cy="147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5" name="Freeform 24"/>
            <p:cNvSpPr>
              <a:spLocks/>
            </p:cNvSpPr>
            <p:nvPr/>
          </p:nvSpPr>
          <p:spPr bwMode="auto">
            <a:xfrm>
              <a:off x="3921125" y="1349375"/>
              <a:ext cx="3881438" cy="2535237"/>
            </a:xfrm>
            <a:custGeom>
              <a:avLst/>
              <a:gdLst>
                <a:gd name="T0" fmla="*/ 1176 w 2445"/>
                <a:gd name="T1" fmla="*/ 0 h 1597"/>
                <a:gd name="T2" fmla="*/ 0 w 2445"/>
                <a:gd name="T3" fmla="*/ 1222 h 1597"/>
                <a:gd name="T4" fmla="*/ 0 w 2445"/>
                <a:gd name="T5" fmla="*/ 1353 h 1597"/>
                <a:gd name="T6" fmla="*/ 1176 w 2445"/>
                <a:gd name="T7" fmla="*/ 178 h 1597"/>
                <a:gd name="T8" fmla="*/ 2445 w 2445"/>
                <a:gd name="T9" fmla="*/ 1447 h 1597"/>
                <a:gd name="T10" fmla="*/ 2445 w 2445"/>
                <a:gd name="T11" fmla="*/ 1597 h 1597"/>
                <a:gd name="T12" fmla="*/ 2445 w 2445"/>
                <a:gd name="T13" fmla="*/ 1316 h 1597"/>
                <a:gd name="T14" fmla="*/ 1176 w 2445"/>
                <a:gd name="T15" fmla="*/ 0 h 15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5" h="1597">
                  <a:moveTo>
                    <a:pt x="1176" y="0"/>
                  </a:moveTo>
                  <a:lnTo>
                    <a:pt x="0" y="1222"/>
                  </a:lnTo>
                  <a:lnTo>
                    <a:pt x="0" y="1353"/>
                  </a:lnTo>
                  <a:lnTo>
                    <a:pt x="1176" y="178"/>
                  </a:lnTo>
                  <a:lnTo>
                    <a:pt x="2445" y="1447"/>
                  </a:lnTo>
                  <a:lnTo>
                    <a:pt x="2445" y="1597"/>
                  </a:lnTo>
                  <a:lnTo>
                    <a:pt x="2445" y="1316"/>
                  </a:lnTo>
                  <a:lnTo>
                    <a:pt x="1176" y="0"/>
                  </a:lnTo>
                  <a:close/>
                </a:path>
              </a:pathLst>
            </a:custGeom>
            <a:solidFill>
              <a:srgbClr val="E5E5E5"/>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6" name="Freeform 25"/>
            <p:cNvSpPr>
              <a:spLocks/>
            </p:cNvSpPr>
            <p:nvPr/>
          </p:nvSpPr>
          <p:spPr bwMode="auto">
            <a:xfrm>
              <a:off x="3921125" y="1349375"/>
              <a:ext cx="3881438" cy="2535237"/>
            </a:xfrm>
            <a:custGeom>
              <a:avLst/>
              <a:gdLst>
                <a:gd name="T0" fmla="*/ 1176 w 2445"/>
                <a:gd name="T1" fmla="*/ 0 h 1597"/>
                <a:gd name="T2" fmla="*/ 0 w 2445"/>
                <a:gd name="T3" fmla="*/ 1222 h 1597"/>
                <a:gd name="T4" fmla="*/ 0 w 2445"/>
                <a:gd name="T5" fmla="*/ 1353 h 1597"/>
                <a:gd name="T6" fmla="*/ 1176 w 2445"/>
                <a:gd name="T7" fmla="*/ 178 h 1597"/>
                <a:gd name="T8" fmla="*/ 2445 w 2445"/>
                <a:gd name="T9" fmla="*/ 1447 h 1597"/>
                <a:gd name="T10" fmla="*/ 2445 w 2445"/>
                <a:gd name="T11" fmla="*/ 1597 h 1597"/>
                <a:gd name="T12" fmla="*/ 2445 w 2445"/>
                <a:gd name="T13" fmla="*/ 1316 h 1597"/>
                <a:gd name="T14" fmla="*/ 1176 w 2445"/>
                <a:gd name="T15" fmla="*/ 0 h 15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5" h="1597">
                  <a:moveTo>
                    <a:pt x="1176" y="0"/>
                  </a:moveTo>
                  <a:lnTo>
                    <a:pt x="0" y="1222"/>
                  </a:lnTo>
                  <a:lnTo>
                    <a:pt x="0" y="1353"/>
                  </a:lnTo>
                  <a:lnTo>
                    <a:pt x="1176" y="178"/>
                  </a:lnTo>
                  <a:lnTo>
                    <a:pt x="2445" y="1447"/>
                  </a:lnTo>
                  <a:lnTo>
                    <a:pt x="2445" y="1597"/>
                  </a:lnTo>
                  <a:lnTo>
                    <a:pt x="2445" y="1316"/>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7" name="Freeform 26"/>
            <p:cNvSpPr>
              <a:spLocks/>
            </p:cNvSpPr>
            <p:nvPr/>
          </p:nvSpPr>
          <p:spPr bwMode="auto">
            <a:xfrm>
              <a:off x="3921125" y="1631950"/>
              <a:ext cx="3881438" cy="2252662"/>
            </a:xfrm>
            <a:custGeom>
              <a:avLst/>
              <a:gdLst>
                <a:gd name="T0" fmla="*/ 1176 w 2445"/>
                <a:gd name="T1" fmla="*/ 0 h 1419"/>
                <a:gd name="T2" fmla="*/ 0 w 2445"/>
                <a:gd name="T3" fmla="*/ 1175 h 1419"/>
                <a:gd name="T4" fmla="*/ 0 w 2445"/>
                <a:gd name="T5" fmla="*/ 1325 h 1419"/>
                <a:gd name="T6" fmla="*/ 1176 w 2445"/>
                <a:gd name="T7" fmla="*/ 150 h 1419"/>
                <a:gd name="T8" fmla="*/ 2445 w 2445"/>
                <a:gd name="T9" fmla="*/ 1419 h 1419"/>
                <a:gd name="T10" fmla="*/ 2445 w 2445"/>
                <a:gd name="T11" fmla="*/ 1269 h 1419"/>
                <a:gd name="T12" fmla="*/ 1176 w 2445"/>
                <a:gd name="T13" fmla="*/ 0 h 1419"/>
              </a:gdLst>
              <a:ahLst/>
              <a:cxnLst>
                <a:cxn ang="0">
                  <a:pos x="T0" y="T1"/>
                </a:cxn>
                <a:cxn ang="0">
                  <a:pos x="T2" y="T3"/>
                </a:cxn>
                <a:cxn ang="0">
                  <a:pos x="T4" y="T5"/>
                </a:cxn>
                <a:cxn ang="0">
                  <a:pos x="T6" y="T7"/>
                </a:cxn>
                <a:cxn ang="0">
                  <a:pos x="T8" y="T9"/>
                </a:cxn>
                <a:cxn ang="0">
                  <a:pos x="T10" y="T11"/>
                </a:cxn>
                <a:cxn ang="0">
                  <a:pos x="T12" y="T13"/>
                </a:cxn>
              </a:cxnLst>
              <a:rect l="0" t="0" r="r" b="b"/>
              <a:pathLst>
                <a:path w="2445" h="1419">
                  <a:moveTo>
                    <a:pt x="1176" y="0"/>
                  </a:moveTo>
                  <a:lnTo>
                    <a:pt x="0" y="1175"/>
                  </a:lnTo>
                  <a:lnTo>
                    <a:pt x="0" y="1325"/>
                  </a:lnTo>
                  <a:lnTo>
                    <a:pt x="1176" y="150"/>
                  </a:lnTo>
                  <a:lnTo>
                    <a:pt x="2445" y="1419"/>
                  </a:lnTo>
                  <a:lnTo>
                    <a:pt x="2445" y="1269"/>
                  </a:lnTo>
                  <a:lnTo>
                    <a:pt x="1176" y="0"/>
                  </a:lnTo>
                  <a:close/>
                </a:path>
              </a:pathLst>
            </a:custGeom>
            <a:solidFill>
              <a:srgbClr val="D2D2D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27"/>
            <p:cNvSpPr>
              <a:spLocks/>
            </p:cNvSpPr>
            <p:nvPr/>
          </p:nvSpPr>
          <p:spPr bwMode="auto">
            <a:xfrm>
              <a:off x="3921125" y="1631950"/>
              <a:ext cx="3881438" cy="2252662"/>
            </a:xfrm>
            <a:custGeom>
              <a:avLst/>
              <a:gdLst>
                <a:gd name="T0" fmla="*/ 1176 w 2445"/>
                <a:gd name="T1" fmla="*/ 0 h 1419"/>
                <a:gd name="T2" fmla="*/ 0 w 2445"/>
                <a:gd name="T3" fmla="*/ 1175 h 1419"/>
                <a:gd name="T4" fmla="*/ 0 w 2445"/>
                <a:gd name="T5" fmla="*/ 1325 h 1419"/>
                <a:gd name="T6" fmla="*/ 1176 w 2445"/>
                <a:gd name="T7" fmla="*/ 150 h 1419"/>
                <a:gd name="T8" fmla="*/ 2445 w 2445"/>
                <a:gd name="T9" fmla="*/ 1419 h 1419"/>
                <a:gd name="T10" fmla="*/ 2445 w 2445"/>
                <a:gd name="T11" fmla="*/ 1269 h 1419"/>
                <a:gd name="T12" fmla="*/ 1176 w 2445"/>
                <a:gd name="T13" fmla="*/ 0 h 1419"/>
              </a:gdLst>
              <a:ahLst/>
              <a:cxnLst>
                <a:cxn ang="0">
                  <a:pos x="T0" y="T1"/>
                </a:cxn>
                <a:cxn ang="0">
                  <a:pos x="T2" y="T3"/>
                </a:cxn>
                <a:cxn ang="0">
                  <a:pos x="T4" y="T5"/>
                </a:cxn>
                <a:cxn ang="0">
                  <a:pos x="T6" y="T7"/>
                </a:cxn>
                <a:cxn ang="0">
                  <a:pos x="T8" y="T9"/>
                </a:cxn>
                <a:cxn ang="0">
                  <a:pos x="T10" y="T11"/>
                </a:cxn>
                <a:cxn ang="0">
                  <a:pos x="T12" y="T13"/>
                </a:cxn>
              </a:cxnLst>
              <a:rect l="0" t="0" r="r" b="b"/>
              <a:pathLst>
                <a:path w="2445" h="1419">
                  <a:moveTo>
                    <a:pt x="1176" y="0"/>
                  </a:moveTo>
                  <a:lnTo>
                    <a:pt x="0" y="1175"/>
                  </a:lnTo>
                  <a:lnTo>
                    <a:pt x="0" y="1325"/>
                  </a:lnTo>
                  <a:lnTo>
                    <a:pt x="1176" y="150"/>
                  </a:lnTo>
                  <a:lnTo>
                    <a:pt x="2445" y="1419"/>
                  </a:lnTo>
                  <a:lnTo>
                    <a:pt x="2445" y="1269"/>
                  </a:lnTo>
                  <a:lnTo>
                    <a:pt x="1176" y="0"/>
                  </a:lnTo>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9" name="Freeform 28"/>
            <p:cNvSpPr>
              <a:spLocks/>
            </p:cNvSpPr>
            <p:nvPr/>
          </p:nvSpPr>
          <p:spPr bwMode="auto">
            <a:xfrm>
              <a:off x="3470275" y="1046163"/>
              <a:ext cx="4783138" cy="2733675"/>
            </a:xfrm>
            <a:custGeom>
              <a:avLst/>
              <a:gdLst>
                <a:gd name="T0" fmla="*/ 952 w 964"/>
                <a:gd name="T1" fmla="*/ 476 h 551"/>
                <a:gd name="T2" fmla="*/ 509 w 964"/>
                <a:gd name="T3" fmla="*/ 33 h 551"/>
                <a:gd name="T4" fmla="*/ 488 w 964"/>
                <a:gd name="T5" fmla="*/ 12 h 551"/>
                <a:gd name="T6" fmla="*/ 446 w 964"/>
                <a:gd name="T7" fmla="*/ 12 h 551"/>
                <a:gd name="T8" fmla="*/ 424 w 964"/>
                <a:gd name="T9" fmla="*/ 33 h 551"/>
                <a:gd name="T10" fmla="*/ 12 w 964"/>
                <a:gd name="T11" fmla="*/ 446 h 551"/>
                <a:gd name="T12" fmla="*/ 12 w 964"/>
                <a:gd name="T13" fmla="*/ 488 h 551"/>
                <a:gd name="T14" fmla="*/ 33 w 964"/>
                <a:gd name="T15" fmla="*/ 509 h 551"/>
                <a:gd name="T16" fmla="*/ 75 w 964"/>
                <a:gd name="T17" fmla="*/ 509 h 551"/>
                <a:gd name="T18" fmla="*/ 467 w 964"/>
                <a:gd name="T19" fmla="*/ 118 h 551"/>
                <a:gd name="T20" fmla="*/ 888 w 964"/>
                <a:gd name="T21" fmla="*/ 539 h 551"/>
                <a:gd name="T22" fmla="*/ 931 w 964"/>
                <a:gd name="T23" fmla="*/ 539 h 551"/>
                <a:gd name="T24" fmla="*/ 952 w 964"/>
                <a:gd name="T25" fmla="*/ 518 h 551"/>
                <a:gd name="T26" fmla="*/ 952 w 964"/>
                <a:gd name="T27" fmla="*/ 476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4" h="551">
                  <a:moveTo>
                    <a:pt x="952" y="476"/>
                  </a:moveTo>
                  <a:cubicBezTo>
                    <a:pt x="509" y="33"/>
                    <a:pt x="509" y="33"/>
                    <a:pt x="509" y="33"/>
                  </a:cubicBezTo>
                  <a:cubicBezTo>
                    <a:pt x="488" y="12"/>
                    <a:pt x="488" y="12"/>
                    <a:pt x="488" y="12"/>
                  </a:cubicBezTo>
                  <a:cubicBezTo>
                    <a:pt x="476" y="0"/>
                    <a:pt x="457" y="0"/>
                    <a:pt x="446" y="12"/>
                  </a:cubicBezTo>
                  <a:cubicBezTo>
                    <a:pt x="424" y="33"/>
                    <a:pt x="424" y="33"/>
                    <a:pt x="424" y="33"/>
                  </a:cubicBezTo>
                  <a:cubicBezTo>
                    <a:pt x="12" y="446"/>
                    <a:pt x="12" y="446"/>
                    <a:pt x="12" y="446"/>
                  </a:cubicBezTo>
                  <a:cubicBezTo>
                    <a:pt x="0" y="457"/>
                    <a:pt x="0" y="476"/>
                    <a:pt x="12" y="488"/>
                  </a:cubicBezTo>
                  <a:cubicBezTo>
                    <a:pt x="33" y="509"/>
                    <a:pt x="33" y="509"/>
                    <a:pt x="33" y="509"/>
                  </a:cubicBezTo>
                  <a:cubicBezTo>
                    <a:pt x="45" y="521"/>
                    <a:pt x="64" y="521"/>
                    <a:pt x="75" y="509"/>
                  </a:cubicBezTo>
                  <a:cubicBezTo>
                    <a:pt x="467" y="118"/>
                    <a:pt x="467" y="118"/>
                    <a:pt x="467" y="118"/>
                  </a:cubicBezTo>
                  <a:cubicBezTo>
                    <a:pt x="888" y="539"/>
                    <a:pt x="888" y="539"/>
                    <a:pt x="888" y="539"/>
                  </a:cubicBezTo>
                  <a:cubicBezTo>
                    <a:pt x="900" y="551"/>
                    <a:pt x="919" y="551"/>
                    <a:pt x="931" y="539"/>
                  </a:cubicBezTo>
                  <a:cubicBezTo>
                    <a:pt x="952" y="518"/>
                    <a:pt x="952" y="518"/>
                    <a:pt x="952" y="518"/>
                  </a:cubicBezTo>
                  <a:cubicBezTo>
                    <a:pt x="964" y="506"/>
                    <a:pt x="964" y="487"/>
                    <a:pt x="952" y="476"/>
                  </a:cubicBezTo>
                  <a:close/>
                </a:path>
              </a:pathLst>
            </a:custGeom>
            <a:solidFill>
              <a:srgbClr val="EF4D4D"/>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2" name="横卷形 111"/>
          <p:cNvSpPr/>
          <p:nvPr/>
        </p:nvSpPr>
        <p:spPr>
          <a:xfrm>
            <a:off x="7643834" y="3500438"/>
            <a:ext cx="1143000" cy="1033272"/>
          </a:xfrm>
          <a:prstGeom prst="horizontalScroll">
            <a:avLst/>
          </a:prstGeom>
          <a:gradFill>
            <a:gsLst>
              <a:gs pos="0">
                <a:srgbClr val="5E9EFF"/>
              </a:gs>
              <a:gs pos="39999">
                <a:srgbClr val="85C2FF"/>
              </a:gs>
              <a:gs pos="70000">
                <a:srgbClr val="C4D6EB"/>
              </a:gs>
              <a:gs pos="100000">
                <a:srgbClr val="FFEBFA"/>
              </a:gs>
            </a:gsLst>
            <a:lin ang="0" scaled="0"/>
          </a:gradFill>
          <a:ln w="95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800" dirty="0" smtClean="0">
                <a:solidFill>
                  <a:schemeClr val="tx1"/>
                </a:solidFill>
              </a:rPr>
              <a:t>二套</a:t>
            </a:r>
            <a:endParaRPr lang="zh-CN" altLang="en-US" sz="2800" dirty="0">
              <a:solidFill>
                <a:schemeClr val="tx1"/>
              </a:solidFill>
            </a:endParaRPr>
          </a:p>
        </p:txBody>
      </p:sp>
      <p:sp>
        <p:nvSpPr>
          <p:cNvPr id="113" name="横卷形 112"/>
          <p:cNvSpPr/>
          <p:nvPr/>
        </p:nvSpPr>
        <p:spPr>
          <a:xfrm>
            <a:off x="285720" y="1000108"/>
            <a:ext cx="1143000" cy="1033272"/>
          </a:xfrm>
          <a:prstGeom prst="horizontalScroll">
            <a:avLst/>
          </a:prstGeom>
          <a:gradFill>
            <a:gsLst>
              <a:gs pos="0">
                <a:srgbClr val="5E9EFF"/>
              </a:gs>
              <a:gs pos="39999">
                <a:srgbClr val="85C2FF"/>
              </a:gs>
              <a:gs pos="70000">
                <a:srgbClr val="C4D6EB"/>
              </a:gs>
              <a:gs pos="100000">
                <a:srgbClr val="FFEBFA"/>
              </a:gs>
            </a:gsLst>
            <a:lin ang="0" scaled="0"/>
          </a:gradFill>
          <a:ln w="95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800" dirty="0" smtClean="0">
                <a:solidFill>
                  <a:schemeClr val="tx1"/>
                </a:solidFill>
              </a:rPr>
              <a:t>首套</a:t>
            </a:r>
            <a:endParaRPr lang="zh-CN" altLang="en-US" sz="2800" dirty="0">
              <a:solidFill>
                <a:schemeClr val="tx1"/>
              </a:solidFill>
            </a:endParaRPr>
          </a:p>
        </p:txBody>
      </p:sp>
      <p:sp>
        <p:nvSpPr>
          <p:cNvPr id="110" name="TextBox 109"/>
          <p:cNvSpPr txBox="1"/>
          <p:nvPr/>
        </p:nvSpPr>
        <p:spPr>
          <a:xfrm>
            <a:off x="1214414" y="5429264"/>
            <a:ext cx="6286544" cy="400110"/>
          </a:xfrm>
          <a:prstGeom prst="rect">
            <a:avLst/>
          </a:prstGeom>
          <a:noFill/>
        </p:spPr>
        <p:txBody>
          <a:bodyPr wrap="square" rtlCol="0">
            <a:spAutoFit/>
          </a:bodyPr>
          <a:lstStyle/>
          <a:p>
            <a:r>
              <a:rPr lang="zh-CN" altLang="en-US" sz="2000" dirty="0" smtClean="0">
                <a:solidFill>
                  <a:srgbClr val="002060"/>
                </a:solidFill>
                <a:latin typeface="+mn-ea"/>
              </a:rPr>
              <a:t>组合贷贷款商贷部分以银行商贷要求认定住房套数。</a:t>
            </a:r>
            <a:endParaRPr lang="zh-CN" altLang="en-US" sz="2000" dirty="0">
              <a:solidFill>
                <a:srgbClr val="00206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anim calcmode="lin" valueType="num">
                                      <p:cBhvr>
                                        <p:cTn id="7" dur="1000" fill="hold"/>
                                        <p:tgtEl>
                                          <p:spTgt spid="113"/>
                                        </p:tgtEl>
                                        <p:attrNameLst>
                                          <p:attrName>ppt_x</p:attrName>
                                        </p:attrNameLst>
                                      </p:cBhvr>
                                      <p:tavLst>
                                        <p:tav tm="0">
                                          <p:val>
                                            <p:strVal val="#ppt_x-.2"/>
                                          </p:val>
                                        </p:tav>
                                        <p:tav tm="100000">
                                          <p:val>
                                            <p:strVal val="#ppt_x"/>
                                          </p:val>
                                        </p:tav>
                                      </p:tavLst>
                                    </p:anim>
                                    <p:anim calcmode="lin" valueType="num">
                                      <p:cBhvr>
                                        <p:cTn id="8" dur="1000" fill="hold"/>
                                        <p:tgtEl>
                                          <p:spTgt spid="1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3"/>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12"/>
                                        </p:tgtEl>
                                        <p:attrNameLst>
                                          <p:attrName>style.visibility</p:attrName>
                                        </p:attrNameLst>
                                      </p:cBhvr>
                                      <p:to>
                                        <p:strVal val="visible"/>
                                      </p:to>
                                    </p:set>
                                    <p:anim calcmode="lin" valueType="num">
                                      <p:cBhvr>
                                        <p:cTn id="12" dur="1000" fill="hold"/>
                                        <p:tgtEl>
                                          <p:spTgt spid="112"/>
                                        </p:tgtEl>
                                        <p:attrNameLst>
                                          <p:attrName>ppt_x</p:attrName>
                                        </p:attrNameLst>
                                      </p:cBhvr>
                                      <p:tavLst>
                                        <p:tav tm="0">
                                          <p:val>
                                            <p:strVal val="#ppt_x-.2"/>
                                          </p:val>
                                        </p:tav>
                                        <p:tav tm="100000">
                                          <p:val>
                                            <p:strVal val="#ppt_x"/>
                                          </p:val>
                                        </p:tav>
                                      </p:tavLst>
                                    </p:anim>
                                    <p:anim calcmode="lin" valueType="num">
                                      <p:cBhvr>
                                        <p:cTn id="13" dur="1000" fill="hold"/>
                                        <p:tgtEl>
                                          <p:spTgt spid="112"/>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2"/>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
                                            <p:graphicEl>
                                              <a:dgm id="{6223F380-98D8-45B2-91F1-85B36EF87AD0}"/>
                                            </p:graphicEl>
                                          </p:spTgt>
                                        </p:tgtEl>
                                        <p:attrNameLst>
                                          <p:attrName>style.visibility</p:attrName>
                                        </p:attrNameLst>
                                      </p:cBhvr>
                                      <p:to>
                                        <p:strVal val="visible"/>
                                      </p:to>
                                    </p:set>
                                    <p:animEffect transition="in" filter="checkerboard(across)">
                                      <p:cBhvr>
                                        <p:cTn id="19" dur="500"/>
                                        <p:tgtEl>
                                          <p:spTgt spid="5">
                                            <p:graphicEl>
                                              <a:dgm id="{6223F380-98D8-45B2-91F1-85B36EF87AD0}"/>
                                            </p:graphicEl>
                                          </p:spTgt>
                                        </p:tgtEl>
                                      </p:cBhvr>
                                    </p:animEffect>
                                  </p:childTnLst>
                                </p:cTn>
                              </p:par>
                            </p:childTnLst>
                          </p:cTn>
                        </p:par>
                        <p:par>
                          <p:cTn id="20" fill="hold">
                            <p:stCondLst>
                              <p:cond delay="500"/>
                            </p:stCondLst>
                            <p:childTnLst>
                              <p:par>
                                <p:cTn id="21" presetID="5" presetClass="entr" presetSubtype="10" fill="hold" grpId="0" nodeType="afterEffect">
                                  <p:stCondLst>
                                    <p:cond delay="0"/>
                                  </p:stCondLst>
                                  <p:childTnLst>
                                    <p:set>
                                      <p:cBhvr>
                                        <p:cTn id="22" dur="1" fill="hold">
                                          <p:stCondLst>
                                            <p:cond delay="0"/>
                                          </p:stCondLst>
                                        </p:cTn>
                                        <p:tgtEl>
                                          <p:spTgt spid="5">
                                            <p:graphicEl>
                                              <a:dgm id="{A1045EBC-C684-42E0-8254-6CB6360C06EC}"/>
                                            </p:graphicEl>
                                          </p:spTgt>
                                        </p:tgtEl>
                                        <p:attrNameLst>
                                          <p:attrName>style.visibility</p:attrName>
                                        </p:attrNameLst>
                                      </p:cBhvr>
                                      <p:to>
                                        <p:strVal val="visible"/>
                                      </p:to>
                                    </p:set>
                                    <p:animEffect transition="in" filter="checkerboard(across)">
                                      <p:cBhvr>
                                        <p:cTn id="23" dur="500"/>
                                        <p:tgtEl>
                                          <p:spTgt spid="5">
                                            <p:graphicEl>
                                              <a:dgm id="{A1045EBC-C684-42E0-8254-6CB6360C06EC}"/>
                                            </p:graphicEl>
                                          </p:spTgt>
                                        </p:tgtEl>
                                      </p:cBhvr>
                                    </p:animEffect>
                                  </p:childTnLst>
                                </p:cTn>
                              </p:par>
                            </p:childTnLst>
                          </p:cTn>
                        </p:par>
                        <p:par>
                          <p:cTn id="24" fill="hold">
                            <p:stCondLst>
                              <p:cond delay="1000"/>
                            </p:stCondLst>
                            <p:childTnLst>
                              <p:par>
                                <p:cTn id="25" presetID="5" presetClass="entr" presetSubtype="10" fill="hold" grpId="0" nodeType="afterEffect">
                                  <p:stCondLst>
                                    <p:cond delay="0"/>
                                  </p:stCondLst>
                                  <p:childTnLst>
                                    <p:set>
                                      <p:cBhvr>
                                        <p:cTn id="26" dur="1" fill="hold">
                                          <p:stCondLst>
                                            <p:cond delay="0"/>
                                          </p:stCondLst>
                                        </p:cTn>
                                        <p:tgtEl>
                                          <p:spTgt spid="5">
                                            <p:graphicEl>
                                              <a:dgm id="{FBFC0B93-2935-4C32-88A4-1E9229490EF3}"/>
                                            </p:graphicEl>
                                          </p:spTgt>
                                        </p:tgtEl>
                                        <p:attrNameLst>
                                          <p:attrName>style.visibility</p:attrName>
                                        </p:attrNameLst>
                                      </p:cBhvr>
                                      <p:to>
                                        <p:strVal val="visible"/>
                                      </p:to>
                                    </p:set>
                                    <p:animEffect transition="in" filter="checkerboard(across)">
                                      <p:cBhvr>
                                        <p:cTn id="27" dur="500"/>
                                        <p:tgtEl>
                                          <p:spTgt spid="5">
                                            <p:graphicEl>
                                              <a:dgm id="{FBFC0B93-2935-4C32-88A4-1E9229490EF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p:cTn id="32" dur="1000" fill="hold"/>
                                        <p:tgtEl>
                                          <p:spTgt spid="32"/>
                                        </p:tgtEl>
                                        <p:attrNameLst>
                                          <p:attrName>ppt_x</p:attrName>
                                        </p:attrNameLst>
                                      </p:cBhvr>
                                      <p:tavLst>
                                        <p:tav tm="0">
                                          <p:val>
                                            <p:strVal val="#ppt_x-.2"/>
                                          </p:val>
                                        </p:tav>
                                        <p:tav tm="100000">
                                          <p:val>
                                            <p:strVal val="#ppt_x"/>
                                          </p:val>
                                        </p:tav>
                                      </p:tavLst>
                                    </p:anim>
                                    <p:anim calcmode="lin" valueType="num">
                                      <p:cBhvr>
                                        <p:cTn id="33" dur="1000" fill="hold"/>
                                        <p:tgtEl>
                                          <p:spTgt spid="32"/>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2"/>
                                        </p:tgtEl>
                                      </p:cBhvr>
                                    </p:animEffect>
                                  </p:childTnLst>
                                </p:cTn>
                              </p:par>
                              <p:par>
                                <p:cTn id="35" presetID="29" presetClass="entr" presetSubtype="0" fill="hold"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1000" fill="hold"/>
                                        <p:tgtEl>
                                          <p:spTgt spid="58"/>
                                        </p:tgtEl>
                                        <p:attrNameLst>
                                          <p:attrName>ppt_x</p:attrName>
                                        </p:attrNameLst>
                                      </p:cBhvr>
                                      <p:tavLst>
                                        <p:tav tm="0">
                                          <p:val>
                                            <p:strVal val="#ppt_x-.2"/>
                                          </p:val>
                                        </p:tav>
                                        <p:tav tm="100000">
                                          <p:val>
                                            <p:strVal val="#ppt_x"/>
                                          </p:val>
                                        </p:tav>
                                      </p:tavLst>
                                    </p:anim>
                                    <p:anim calcmode="lin" valueType="num">
                                      <p:cBhvr>
                                        <p:cTn id="38" dur="1000" fill="hold"/>
                                        <p:tgtEl>
                                          <p:spTgt spid="58"/>
                                        </p:tgtEl>
                                        <p:attrNameLst>
                                          <p:attrName>ppt_y</p:attrName>
                                        </p:attrNameLst>
                                      </p:cBhvr>
                                      <p:tavLst>
                                        <p:tav tm="0">
                                          <p:val>
                                            <p:strVal val="#ppt_y"/>
                                          </p:val>
                                        </p:tav>
                                        <p:tav tm="100000">
                                          <p:val>
                                            <p:strVal val="#ppt_y"/>
                                          </p:val>
                                        </p:tav>
                                      </p:tavLst>
                                    </p:anim>
                                    <p:animEffect transition="in" filter="wipe(right)" prLst="gradientSize: 0.1">
                                      <p:cBhvr>
                                        <p:cTn id="39" dur="1000"/>
                                        <p:tgtEl>
                                          <p:spTgt spid="58"/>
                                        </p:tgtEl>
                                      </p:cBhvr>
                                    </p:animEffect>
                                  </p:childTnLst>
                                </p:cTn>
                              </p:par>
                              <p:par>
                                <p:cTn id="40" presetID="29" presetClass="entr" presetSubtype="0" fill="hold" nodeType="with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p:cTn id="42" dur="1000" fill="hold"/>
                                        <p:tgtEl>
                                          <p:spTgt spid="84"/>
                                        </p:tgtEl>
                                        <p:attrNameLst>
                                          <p:attrName>ppt_x</p:attrName>
                                        </p:attrNameLst>
                                      </p:cBhvr>
                                      <p:tavLst>
                                        <p:tav tm="0">
                                          <p:val>
                                            <p:strVal val="#ppt_x-.2"/>
                                          </p:val>
                                        </p:tav>
                                        <p:tav tm="100000">
                                          <p:val>
                                            <p:strVal val="#ppt_x"/>
                                          </p:val>
                                        </p:tav>
                                      </p:tavLst>
                                    </p:anim>
                                    <p:anim calcmode="lin" valueType="num">
                                      <p:cBhvr>
                                        <p:cTn id="43" dur="1000" fill="hold"/>
                                        <p:tgtEl>
                                          <p:spTgt spid="84"/>
                                        </p:tgtEl>
                                        <p:attrNameLst>
                                          <p:attrName>ppt_y</p:attrName>
                                        </p:attrNameLst>
                                      </p:cBhvr>
                                      <p:tavLst>
                                        <p:tav tm="0">
                                          <p:val>
                                            <p:strVal val="#ppt_y"/>
                                          </p:val>
                                        </p:tav>
                                        <p:tav tm="100000">
                                          <p:val>
                                            <p:strVal val="#ppt_y"/>
                                          </p:val>
                                        </p:tav>
                                      </p:tavLst>
                                    </p:anim>
                                    <p:animEffect transition="in" filter="wipe(right)" prLst="gradientSize: 0.1">
                                      <p:cBhvr>
                                        <p:cTn id="44" dur="1000"/>
                                        <p:tgtEl>
                                          <p:spTgt spid="84"/>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10"/>
                                        </p:tgtEl>
                                        <p:attrNameLst>
                                          <p:attrName>style.visibility</p:attrName>
                                        </p:attrNameLst>
                                      </p:cBhvr>
                                      <p:to>
                                        <p:strVal val="visible"/>
                                      </p:to>
                                    </p:set>
                                    <p:anim calcmode="lin" valueType="num">
                                      <p:cBhvr>
                                        <p:cTn id="49" dur="1000" fill="hold"/>
                                        <p:tgtEl>
                                          <p:spTgt spid="110"/>
                                        </p:tgtEl>
                                        <p:attrNameLst>
                                          <p:attrName>ppt_x</p:attrName>
                                        </p:attrNameLst>
                                      </p:cBhvr>
                                      <p:tavLst>
                                        <p:tav tm="0">
                                          <p:val>
                                            <p:strVal val="#ppt_x-.2"/>
                                          </p:val>
                                        </p:tav>
                                        <p:tav tm="100000">
                                          <p:val>
                                            <p:strVal val="#ppt_x"/>
                                          </p:val>
                                        </p:tav>
                                      </p:tavLst>
                                    </p:anim>
                                    <p:anim calcmode="lin" valueType="num">
                                      <p:cBhvr>
                                        <p:cTn id="50" dur="1000" fill="hold"/>
                                        <p:tgtEl>
                                          <p:spTgt spid="110"/>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112" grpId="0" animBg="1"/>
      <p:bldP spid="113" grpId="0" animBg="1"/>
      <p:bldP spid="1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8</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3</a:t>
            </a:r>
            <a:r>
              <a:rPr lang="zh-CN" altLang="en-US" sz="2000" b="1" dirty="0" smtClean="0">
                <a:solidFill>
                  <a:srgbClr val="002060"/>
                </a:solidFill>
                <a:latin typeface="+mj-ea"/>
                <a:ea typeface="+mj-ea"/>
              </a:rPr>
              <a:t>、政策性住房范围</a:t>
            </a:r>
            <a:endParaRPr lang="zh-CN" altLang="en-US" sz="2000" b="1" dirty="0">
              <a:solidFill>
                <a:srgbClr val="002060"/>
              </a:solidFill>
              <a:latin typeface="+mj-ea"/>
              <a:ea typeface="+mj-ea"/>
            </a:endParaRPr>
          </a:p>
        </p:txBody>
      </p:sp>
      <p:graphicFrame>
        <p:nvGraphicFramePr>
          <p:cNvPr id="6" name="图示 5"/>
          <p:cNvGraphicFramePr/>
          <p:nvPr/>
        </p:nvGraphicFramePr>
        <p:xfrm>
          <a:off x="0" y="928670"/>
          <a:ext cx="5643570"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714876" y="1071546"/>
            <a:ext cx="4286280" cy="3785652"/>
          </a:xfrm>
          <a:prstGeom prst="rect">
            <a:avLst/>
          </a:prstGeom>
          <a:noFill/>
        </p:spPr>
        <p:txBody>
          <a:bodyPr wrap="square" rtlCol="0">
            <a:spAutoFit/>
          </a:bodyPr>
          <a:lstStyle/>
          <a:p>
            <a:r>
              <a:rPr lang="zh-CN" altLang="en-US" sz="2000" dirty="0" smtClean="0">
                <a:solidFill>
                  <a:srgbClr val="002060"/>
                </a:solidFill>
                <a:latin typeface="+mn-ea"/>
                <a:ea typeface="+mn-ea"/>
              </a:rPr>
              <a:t>    ①政策性住房住房公积金账户建立满一年，连续正常足额缴存</a:t>
            </a:r>
            <a:r>
              <a:rPr lang="en-US" altLang="zh-CN" sz="2000" dirty="0" smtClean="0">
                <a:solidFill>
                  <a:srgbClr val="002060"/>
                </a:solidFill>
                <a:latin typeface="+mn-ea"/>
                <a:ea typeface="+mn-ea"/>
              </a:rPr>
              <a:t>6</a:t>
            </a:r>
            <a:r>
              <a:rPr lang="zh-CN" altLang="en-US" sz="2000" dirty="0" smtClean="0">
                <a:solidFill>
                  <a:srgbClr val="002060"/>
                </a:solidFill>
                <a:latin typeface="+mn-ea"/>
                <a:ea typeface="+mn-ea"/>
              </a:rPr>
              <a:t>个月；②不用按住房公积金账户余额计算个人贷款额度；③不填写</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申报表</a:t>
            </a:r>
            <a:r>
              <a:rPr lang="en-US" altLang="zh-CN" sz="2000" dirty="0" smtClean="0">
                <a:solidFill>
                  <a:srgbClr val="002060"/>
                </a:solidFill>
                <a:latin typeface="+mn-ea"/>
                <a:ea typeface="+mn-ea"/>
              </a:rPr>
              <a:t>》</a:t>
            </a:r>
            <a:r>
              <a:rPr lang="zh-CN" altLang="en-US" sz="2000" dirty="0" smtClean="0">
                <a:solidFill>
                  <a:srgbClr val="002060"/>
                </a:solidFill>
                <a:latin typeface="+mn-ea"/>
                <a:ea typeface="+mn-ea"/>
              </a:rPr>
              <a:t>，不查询权属，通过其他途径核实缴存职工家庭名下确无住房的，按首套住房认定（首套自住型商品房除外）；④购买经济适用住房的借款申请人，首付款满足要求后，其余金额均可申请住房公积金贷款，月还款额不受月最高还款额的限制。⑤不用提供封顶证明（首套自住型商品房除外） 。</a:t>
            </a:r>
            <a:endParaRPr lang="zh-CN" altLang="en-US" sz="2000" dirty="0">
              <a:solidFill>
                <a:srgbClr val="002060"/>
              </a:solidFill>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4"/>
          <p:cNvGraphicFramePr/>
          <p:nvPr/>
        </p:nvGraphicFramePr>
        <p:xfrm>
          <a:off x="571472" y="642918"/>
          <a:ext cx="7643866" cy="4857784"/>
        </p:xfrm>
        <a:graphic>
          <a:graphicData uri="http://schemas.openxmlformats.org/drawingml/2006/chart">
            <c:chart xmlns:c="http://schemas.openxmlformats.org/drawingml/2006/chart" xmlns:r="http://schemas.openxmlformats.org/officeDocument/2006/relationships" r:id="rId2"/>
          </a:graphicData>
        </a:graphic>
      </p:graphicFrame>
      <p:sp>
        <p:nvSpPr>
          <p:cNvPr id="2" name="页脚占位符 1"/>
          <p:cNvSpPr>
            <a:spLocks noGrp="1"/>
          </p:cNvSpPr>
          <p:nvPr>
            <p:ph type="ftr" sz="quarter" idx="11"/>
          </p:nvPr>
        </p:nvSpPr>
        <p:spPr/>
        <p:txBody>
          <a:bodyPr/>
          <a:lstStyle/>
          <a:p>
            <a:r>
              <a:rPr lang="zh-CN" altLang="en-US" b="1" dirty="0" smtClean="0">
                <a:solidFill>
                  <a:schemeClr val="accent3"/>
                </a:solidFill>
              </a:rPr>
              <a:t>中央国家机关住房资金管理中心贷款处</a:t>
            </a:r>
            <a:endParaRPr lang="zh-CN" altLang="en-US" b="1" dirty="0">
              <a:solidFill>
                <a:schemeClr val="accent3"/>
              </a:solidFill>
            </a:endParaRPr>
          </a:p>
        </p:txBody>
      </p:sp>
      <p:sp>
        <p:nvSpPr>
          <p:cNvPr id="3" name="灯片编号占位符 2"/>
          <p:cNvSpPr>
            <a:spLocks noGrp="1"/>
          </p:cNvSpPr>
          <p:nvPr>
            <p:ph type="sldNum" sz="quarter" idx="12"/>
          </p:nvPr>
        </p:nvSpPr>
        <p:spPr/>
        <p:txBody>
          <a:bodyPr/>
          <a:lstStyle/>
          <a:p>
            <a:fld id="{49F4BA8F-7B64-4198-9505-0CB5D4D3B366}" type="slidenum">
              <a:rPr lang="zh-CN" altLang="en-US" smtClean="0"/>
              <a:pPr/>
              <a:t>9</a:t>
            </a:fld>
            <a:endParaRPr lang="zh-CN" altLang="en-US" dirty="0" smtClean="0"/>
          </a:p>
        </p:txBody>
      </p:sp>
      <p:sp>
        <p:nvSpPr>
          <p:cNvPr id="4" name="TextBox 3"/>
          <p:cNvSpPr txBox="1"/>
          <p:nvPr/>
        </p:nvSpPr>
        <p:spPr>
          <a:xfrm>
            <a:off x="500034" y="214290"/>
            <a:ext cx="5572164" cy="400110"/>
          </a:xfrm>
          <a:prstGeom prst="rect">
            <a:avLst/>
          </a:prstGeom>
          <a:noFill/>
        </p:spPr>
        <p:txBody>
          <a:bodyPr wrap="square" rtlCol="0">
            <a:spAutoFit/>
          </a:bodyPr>
          <a:lstStyle/>
          <a:p>
            <a:r>
              <a:rPr lang="en-US" altLang="zh-CN" sz="2000" b="1" dirty="0" smtClean="0">
                <a:solidFill>
                  <a:srgbClr val="002060"/>
                </a:solidFill>
                <a:latin typeface="+mj-ea"/>
                <a:ea typeface="+mj-ea"/>
              </a:rPr>
              <a:t>4</a:t>
            </a:r>
            <a:r>
              <a:rPr lang="zh-CN" altLang="en-US" sz="2000" b="1" dirty="0" smtClean="0">
                <a:solidFill>
                  <a:srgbClr val="002060"/>
                </a:solidFill>
                <a:latin typeface="+mj-ea"/>
                <a:ea typeface="+mj-ea"/>
              </a:rPr>
              <a:t>、首付比例</a:t>
            </a:r>
            <a:endParaRPr lang="zh-CN" altLang="en-US" sz="2000" b="1" dirty="0">
              <a:solidFill>
                <a:srgbClr val="002060"/>
              </a:solidFill>
              <a:latin typeface="+mj-ea"/>
              <a:ea typeface="+mj-ea"/>
            </a:endParaRPr>
          </a:p>
        </p:txBody>
      </p:sp>
      <p:sp>
        <p:nvSpPr>
          <p:cNvPr id="7" name="TextBox 6"/>
          <p:cNvSpPr txBox="1"/>
          <p:nvPr/>
        </p:nvSpPr>
        <p:spPr>
          <a:xfrm>
            <a:off x="1571604" y="4929198"/>
            <a:ext cx="5572164" cy="400110"/>
          </a:xfrm>
          <a:prstGeom prst="rect">
            <a:avLst/>
          </a:prstGeom>
          <a:noFill/>
        </p:spPr>
        <p:txBody>
          <a:bodyPr wrap="square" rtlCol="0">
            <a:spAutoFit/>
          </a:bodyPr>
          <a:lstStyle/>
          <a:p>
            <a:r>
              <a:rPr lang="zh-CN" altLang="en-US" sz="2000" dirty="0" smtClean="0">
                <a:solidFill>
                  <a:srgbClr val="002060"/>
                </a:solidFill>
                <a:latin typeface="+mn-ea"/>
              </a:rPr>
              <a:t>组合贷贷款首付比例要满足银行商贷首付要求。</a:t>
            </a:r>
            <a:endParaRPr lang="zh-CN" altLang="en-US" sz="2000" dirty="0">
              <a:solidFill>
                <a:srgbClr val="00206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Clr clrSpc="rgb">
                                      <p:cBhvr override="childStyle">
                                        <p:cTn id="6" dur="100" fill="hold"/>
                                        <p:tgtEl>
                                          <p:spTgt spid="5"/>
                                        </p:tgtEl>
                                        <p:attrNameLst>
                                          <p:attrName>style.color</p:attrName>
                                        </p:attrNameLst>
                                      </p:cBhvr>
                                      <p:to>
                                        <a:schemeClr val="accent2"/>
                                      </p:to>
                                    </p:animClr>
                                    <p:animClr clrSpc="rgb">
                                      <p:cBhvr>
                                        <p:cTn id="7" dur="100" fill="hold"/>
                                        <p:tgtEl>
                                          <p:spTgt spid="5"/>
                                        </p:tgtEl>
                                        <p:attrNameLst>
                                          <p:attrName>fillcolor</p:attrName>
                                        </p:attrNameLst>
                                      </p:cBhvr>
                                      <p:to>
                                        <a:schemeClr val="accent2"/>
                                      </p:to>
                                    </p:animClr>
                                    <p:set>
                                      <p:cBhvr>
                                        <p:cTn id="8" dur="100" fill="hold"/>
                                        <p:tgtEl>
                                          <p:spTgt spid="5"/>
                                        </p:tgtEl>
                                        <p:attrNameLst>
                                          <p:attrName>fill.type</p:attrName>
                                        </p:attrNameLst>
                                      </p:cBhvr>
                                      <p:to>
                                        <p:strVal val="solid"/>
                                      </p:to>
                                    </p:set>
                                    <p:set>
                                      <p:cBhvr>
                                        <p:cTn id="9" dur="100" fill="hold"/>
                                        <p:tgtEl>
                                          <p:spTgt spid="5"/>
                                        </p:tgtEl>
                                        <p:attrNameLst>
                                          <p:attrName>fill.on</p:attrName>
                                        </p:attrNameLst>
                                      </p:cBhvr>
                                      <p:to>
                                        <p:strVal val="true"/>
                                      </p:to>
                                    </p:se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3e361ea0f8524d83f7d3163b3fb57e840b55049"/>
</p:tagLst>
</file>

<file path=ppt/theme/theme1.xml><?xml version="1.0" encoding="utf-8"?>
<a:theme xmlns:a="http://schemas.openxmlformats.org/drawingml/2006/main" name="www.iloveppt.org">
  <a:themeElements>
    <a:clrScheme name="www.slideto.Me blue L3">
      <a:dk1>
        <a:srgbClr val="111111"/>
      </a:dk1>
      <a:lt1>
        <a:srgbClr val="FFFFFF"/>
      </a:lt1>
      <a:dk2>
        <a:srgbClr val="777777"/>
      </a:dk2>
      <a:lt2>
        <a:srgbClr val="B2B2B2"/>
      </a:lt2>
      <a:accent1>
        <a:srgbClr val="0070C0"/>
      </a:accent1>
      <a:accent2>
        <a:srgbClr val="00B0F0"/>
      </a:accent2>
      <a:accent3>
        <a:srgbClr val="C00000"/>
      </a:accent3>
      <a:accent4>
        <a:srgbClr val="FF0000"/>
      </a:accent4>
      <a:accent5>
        <a:srgbClr val="FF6600"/>
      </a:accent5>
      <a:accent6>
        <a:srgbClr val="FF9900"/>
      </a:accent6>
      <a:hlink>
        <a:srgbClr val="373737"/>
      </a:hlink>
      <a:folHlink>
        <a:srgbClr val="6E6E6E"/>
      </a:folHlink>
    </a:clrScheme>
    <a:fontScheme name="www.SlideTo.Me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16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ww.SlideTo.Me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ww.SlideTo.Me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业绩增长汇报现代城市背景简约商务ppt模板</Template>
  <TotalTime>1712</TotalTime>
  <Words>3844</Words>
  <Application>Microsoft Office PowerPoint</Application>
  <PresentationFormat>全屏显示(4:3)</PresentationFormat>
  <Paragraphs>376</Paragraphs>
  <Slides>35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37" baseType="lpstr">
      <vt:lpstr>www.iloveppt.org</vt:lpstr>
      <vt:lpstr>Image</vt:lpstr>
      <vt:lpstr>中央国家机关住房公积金 个人贷款政策宣讲</vt:lpstr>
      <vt:lpstr>目  录</vt:lpstr>
      <vt:lpstr>住房公积金个人贷款政策</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“一步式”个人贷款流程</vt:lpstr>
      <vt:lpstr>幻灯片 19</vt:lpstr>
      <vt:lpstr>幻灯片 20</vt:lpstr>
      <vt:lpstr>幻灯片 21</vt:lpstr>
      <vt:lpstr>幻灯片 22</vt:lpstr>
      <vt:lpstr>幻灯片 23</vt:lpstr>
      <vt:lpstr>住房公积金个人贷款申请材料</vt:lpstr>
      <vt:lpstr>幻灯片 25</vt:lpstr>
      <vt:lpstr>幻灯片 26</vt:lpstr>
      <vt:lpstr>幻灯片 27</vt:lpstr>
      <vt:lpstr>住房公积金个人贷款注意事项</vt:lpstr>
      <vt:lpstr>幻灯片 29</vt:lpstr>
      <vt:lpstr>幻灯片 30</vt:lpstr>
      <vt:lpstr>幻灯片 31</vt:lpstr>
      <vt:lpstr>幻灯片 32</vt:lpstr>
      <vt:lpstr>幻灯片 33</vt:lpstr>
      <vt:lpstr>幻灯片 34</vt:lpstr>
      <vt:lpstr>         感谢大家观映!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点击此处添加幻灯主标题</dc:title>
  <dc:subject>TP-地产物业</dc:subject>
  <dc:creator>YANGS-PC</dc:creator>
  <cp:keywords>XS-普屏 4：3;SC-深灰色;BG-浅色;DH-静态;XJ-二级</cp:keywords>
  <dc:description>我爱PPT中文网</dc:description>
  <cp:lastModifiedBy>lujun</cp:lastModifiedBy>
  <cp:revision>288</cp:revision>
  <dcterms:created xsi:type="dcterms:W3CDTF">2015-10-20T15:14:49Z</dcterms:created>
  <dcterms:modified xsi:type="dcterms:W3CDTF">2017-06-30T01:18:33Z</dcterms:modified>
  <cp:category>UDi-主题模板</cp:category>
</cp:coreProperties>
</file>